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142984"/>
            <a:ext cx="8183880" cy="446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1500174"/>
            <a:ext cx="7407588" cy="27146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Психологический тренинг для родителей по теме: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«Профилактика эмоционального напряжения у родителей воспитанников с ОВЗ»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«Сбрось усталость!»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 –психолог МАДОУ детский сад №13 г.Туймазы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Сунагатуллина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Алсу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Фирдависовна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Упражнения на релаксацию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b="1" dirty="0" smtClean="0"/>
              <a:t>Удачи Вам, берегите себя и заботьтесь о себе!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группы методов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естественные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Физическая нагрузка(спорт, прогулка, труд)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Вода (плавание, </a:t>
            </a:r>
            <a:r>
              <a:rPr lang="ru-RU" dirty="0" smtClean="0"/>
              <a:t>водные </a:t>
            </a:r>
            <a:r>
              <a:rPr lang="ru-RU" dirty="0" smtClean="0"/>
              <a:t>процедуры)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Увлечения (хобби)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Общение со спокойными, оптимистичными людьми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Искусственные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Аутотренинг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Психотехнические упражнения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Релаксация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86446" y="121442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143372" y="114298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Аутотренинг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отдохнул.</a:t>
            </a:r>
          </a:p>
          <a:p>
            <a:r>
              <a:rPr lang="ru-RU" dirty="0" smtClean="0"/>
              <a:t>Чувствую как наливаюсь легкостью.</a:t>
            </a:r>
          </a:p>
          <a:p>
            <a:r>
              <a:rPr lang="ru-RU" dirty="0" smtClean="0"/>
              <a:t>Я чувствую прилив сил.</a:t>
            </a:r>
          </a:p>
          <a:p>
            <a:r>
              <a:rPr lang="ru-RU" dirty="0" smtClean="0"/>
              <a:t>Я наливаюсь свежестью и бодростью</a:t>
            </a:r>
          </a:p>
          <a:p>
            <a:r>
              <a:rPr lang="ru-RU" dirty="0" smtClean="0"/>
              <a:t>Я полон энергии!</a:t>
            </a:r>
          </a:p>
          <a:p>
            <a:r>
              <a:rPr lang="ru-RU" dirty="0" smtClean="0"/>
              <a:t>Мне хочется встать и действовать!</a:t>
            </a:r>
          </a:p>
          <a:p>
            <a:r>
              <a:rPr lang="ru-RU" dirty="0" smtClean="0"/>
              <a:t>Я постепенно успокаиваюсь.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Психотехники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«Я человек смелый и уверенный в себе. Я все могу и ничего не боюсь»</a:t>
            </a:r>
          </a:p>
          <a:p>
            <a:r>
              <a:rPr lang="ru-RU" dirty="0" smtClean="0"/>
              <a:t>«Я радостно иду на работу. Я люблю свою работу» </a:t>
            </a:r>
          </a:p>
          <a:p>
            <a:r>
              <a:rPr lang="ru-RU" dirty="0" smtClean="0"/>
              <a:t>«Я полна сил и энергии. Я готова продолжать работу энергично, внимательно и с вдохновением. Я полна сил и энергии»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</a:t>
            </a:r>
            <a:r>
              <a:rPr lang="ru-RU" dirty="0" err="1" smtClean="0"/>
              <a:t>Антистресс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Зевок</a:t>
            </a:r>
            <a:endParaRPr lang="ru-RU" dirty="0"/>
          </a:p>
        </p:txBody>
      </p:sp>
      <p:pic>
        <p:nvPicPr>
          <p:cNvPr id="4" name="Содержимое 3" descr="IMG_9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851546" cy="378884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Добрая улыбка</a:t>
            </a:r>
            <a:endParaRPr lang="ru-RU" dirty="0"/>
          </a:p>
        </p:txBody>
      </p:sp>
      <p:pic>
        <p:nvPicPr>
          <p:cNvPr id="4" name="Содержимое 3" descr="IMG_97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6089671" cy="44761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Ликование</a:t>
            </a:r>
            <a:endParaRPr lang="ru-RU" dirty="0"/>
          </a:p>
        </p:txBody>
      </p:sp>
      <p:pic>
        <p:nvPicPr>
          <p:cNvPr id="6" name="Содержимое 5" descr="IMG_97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421001" cy="41709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Луч солнца</a:t>
            </a:r>
            <a:endParaRPr lang="ru-RU" dirty="0"/>
          </a:p>
        </p:txBody>
      </p:sp>
      <p:pic>
        <p:nvPicPr>
          <p:cNvPr id="4" name="Содержимое 3" descr="photo-outp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069947"/>
            <a:ext cx="5788053" cy="57880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Дыхательные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Исходное </a:t>
            </a:r>
            <a:r>
              <a:rPr lang="ru-RU" dirty="0" err="1" smtClean="0"/>
              <a:t>положение-сидя</a:t>
            </a:r>
            <a:r>
              <a:rPr lang="ru-RU" dirty="0" smtClean="0"/>
              <a:t>, корпус выпрямлен, руки на коленях, в положении «замок». Задержка дыхания (2-3 секунды), резкий выдох через рот, руки падают на колени.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201</Words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2 группы методов</vt:lpstr>
      <vt:lpstr> Аутотренинг </vt:lpstr>
      <vt:lpstr>Психотехники </vt:lpstr>
      <vt:lpstr>Упражнение «Антистресс» 1. Зевок</vt:lpstr>
      <vt:lpstr>2. Добрая улыбка</vt:lpstr>
      <vt:lpstr>3. Ликование</vt:lpstr>
      <vt:lpstr>4. Луч солнца</vt:lpstr>
      <vt:lpstr>Дыхательные упражнения</vt:lpstr>
      <vt:lpstr>       Упражнения на релаксацию</vt:lpstr>
      <vt:lpstr>       Спасибо за внимание! Удачи Вам, берегите себя и заботьтесь о себе!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Пользователь Windows</cp:lastModifiedBy>
  <cp:revision>8</cp:revision>
  <dcterms:created xsi:type="dcterms:W3CDTF">2023-08-22T05:15:51Z</dcterms:created>
  <dcterms:modified xsi:type="dcterms:W3CDTF">2023-08-22T06:38:09Z</dcterms:modified>
</cp:coreProperties>
</file>