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5.wav" ContentType="audio/wav"/>
  <Override PartName="/ppt/media/audio6.wav" ContentType="audio/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sldIdLst>
    <p:sldId id="279" r:id="rId3"/>
    <p:sldId id="270" r:id="rId4"/>
    <p:sldId id="272" r:id="rId5"/>
    <p:sldId id="273" r:id="rId6"/>
    <p:sldId id="259" r:id="rId7"/>
    <p:sldId id="281" r:id="rId8"/>
    <p:sldId id="278" r:id="rId9"/>
    <p:sldId id="280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E1F6"/>
    <a:srgbClr val="00F4EE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49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C8BFF1-F375-4A6D-8325-A9970FD3A8B6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AC1564-9061-4B96-B387-2537D83549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618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C1564-9061-4B96-B387-2537D83549F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97000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14E9-7245-4429-92E7-14F269743A4F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3B70-9E92-4F33-873B-36F7DEA7B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02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14E9-7245-4429-92E7-14F269743A4F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3B70-9E92-4F33-873B-36F7DEA7B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21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14E9-7245-4429-92E7-14F269743A4F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3B70-9E92-4F33-873B-36F7DEA7B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584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A516-97FB-421C-86FE-8937DC063F2B}" type="datetimeFigureOut">
              <a:rPr lang="es-ES" smtClean="0"/>
              <a:t>31/03/2023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E860-AAB2-4EF2-A06C-84818034F4F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69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A516-97FB-421C-86FE-8937DC063F2B}" type="datetimeFigureOut">
              <a:rPr lang="es-ES" smtClean="0"/>
              <a:t>31/03/2023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E860-AAB2-4EF2-A06C-84818034F4F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787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A516-97FB-421C-86FE-8937DC063F2B}" type="datetimeFigureOut">
              <a:rPr lang="es-ES" smtClean="0"/>
              <a:t>31/03/2023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E860-AAB2-4EF2-A06C-84818034F4F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232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A516-97FB-421C-86FE-8937DC063F2B}" type="datetimeFigureOut">
              <a:rPr lang="es-ES" smtClean="0"/>
              <a:t>31/03/2023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E860-AAB2-4EF2-A06C-84818034F4F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116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A516-97FB-421C-86FE-8937DC063F2B}" type="datetimeFigureOut">
              <a:rPr lang="es-ES" smtClean="0"/>
              <a:t>31/03/2023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E860-AAB2-4EF2-A06C-84818034F4F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702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A516-97FB-421C-86FE-8937DC063F2B}" type="datetimeFigureOut">
              <a:rPr lang="es-ES" smtClean="0"/>
              <a:t>31/03/2023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E860-AAB2-4EF2-A06C-84818034F4F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80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A516-97FB-421C-86FE-8937DC063F2B}" type="datetimeFigureOut">
              <a:rPr lang="es-ES" smtClean="0"/>
              <a:t>31/03/2023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E860-AAB2-4EF2-A06C-84818034F4F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64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A516-97FB-421C-86FE-8937DC063F2B}" type="datetimeFigureOut">
              <a:rPr lang="es-ES" smtClean="0"/>
              <a:t>31/03/2023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E860-AAB2-4EF2-A06C-84818034F4F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53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14E9-7245-4429-92E7-14F269743A4F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3B70-9E92-4F33-873B-36F7DEA7B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334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A516-97FB-421C-86FE-8937DC063F2B}" type="datetimeFigureOut">
              <a:rPr lang="es-ES" smtClean="0"/>
              <a:t>31/03/2023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E860-AAB2-4EF2-A06C-84818034F4F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993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A516-97FB-421C-86FE-8937DC063F2B}" type="datetimeFigureOut">
              <a:rPr lang="es-ES" smtClean="0"/>
              <a:t>31/03/2023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E860-AAB2-4EF2-A06C-84818034F4F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278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A516-97FB-421C-86FE-8937DC063F2B}" type="datetimeFigureOut">
              <a:rPr lang="es-ES" smtClean="0"/>
              <a:t>31/03/2023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4E860-AAB2-4EF2-A06C-84818034F4F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282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43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14E9-7245-4429-92E7-14F269743A4F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3B70-9E92-4F33-873B-36F7DEA7B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057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14E9-7245-4429-92E7-14F269743A4F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3B70-9E92-4F33-873B-36F7DEA7B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7992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14E9-7245-4429-92E7-14F269743A4F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3B70-9E92-4F33-873B-36F7DEA7B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0514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14E9-7245-4429-92E7-14F269743A4F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3B70-9E92-4F33-873B-36F7DEA7B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618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14E9-7245-4429-92E7-14F269743A4F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3B70-9E92-4F33-873B-36F7DEA7B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7812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14E9-7245-4429-92E7-14F269743A4F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3B70-9E92-4F33-873B-36F7DEA7B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382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30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A14E9-7245-4429-92E7-14F269743A4F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F73B70-9E92-4F33-873B-36F7DEA7B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044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A14E9-7245-4429-92E7-14F269743A4F}" type="datetimeFigureOut">
              <a:rPr lang="ru-RU" smtClean="0"/>
              <a:t>31.03.2023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F73B70-9E92-4F33-873B-36F7DEA7BB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240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CA516-97FB-421C-86FE-8937DC063F2B}" type="datetimeFigureOut">
              <a:rPr lang="es-ES" smtClean="0"/>
              <a:t>31/03/2023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4E860-AAB2-4EF2-A06C-84818034F4F9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884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7.png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12" Type="http://schemas.microsoft.com/office/2007/relationships/hdphoto" Target="../media/hdphoto5.wdp"/><Relationship Id="rId2" Type="http://schemas.openxmlformats.org/officeDocument/2006/relationships/audio" Target="../media/audio1.wav"/><Relationship Id="rId16" Type="http://schemas.microsoft.com/office/2007/relationships/hdphoto" Target="../media/hdphoto7.wdp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microsoft.com/office/2007/relationships/hdphoto" Target="../media/hdphoto4.wdp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audio" Target="../media/audio3.wav"/><Relationship Id="rId3" Type="http://schemas.openxmlformats.org/officeDocument/2006/relationships/audio" Target="../media/audio4.wav"/><Relationship Id="rId7" Type="http://schemas.openxmlformats.org/officeDocument/2006/relationships/image" Target="../media/image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11.wdp"/><Relationship Id="rId3" Type="http://schemas.openxmlformats.org/officeDocument/2006/relationships/audio" Target="../media/audio6.wav"/><Relationship Id="rId7" Type="http://schemas.microsoft.com/office/2007/relationships/hdphoto" Target="../media/hdphoto8.wdp"/><Relationship Id="rId12" Type="http://schemas.openxmlformats.org/officeDocument/2006/relationships/image" Target="../media/image1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11" Type="http://schemas.microsoft.com/office/2007/relationships/hdphoto" Target="../media/hdphoto10.wdp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microsoft.com/office/2007/relationships/hdphoto" Target="../media/hdphoto9.wdp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1.png"/><Relationship Id="rId12" Type="http://schemas.microsoft.com/office/2007/relationships/hdphoto" Target="../media/hdphoto1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microsoft.com/office/2007/relationships/hdphoto" Target="../media/hdphoto1.wdp"/><Relationship Id="rId10" Type="http://schemas.microsoft.com/office/2007/relationships/hdphoto" Target="../media/hdphoto13.wdp"/><Relationship Id="rId4" Type="http://schemas.openxmlformats.org/officeDocument/2006/relationships/image" Target="../media/image1.png"/><Relationship Id="rId9" Type="http://schemas.openxmlformats.org/officeDocument/2006/relationships/image" Target="../media/image22.png"/><Relationship Id="rId14" Type="http://schemas.microsoft.com/office/2007/relationships/hdphoto" Target="../media/hdphoto1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6.wdp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playmycode.com/dynamic/project_images/495/3495/20888.1363023335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2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8001"/>
          </a:xfrm>
          <a:prstGeom prst="rect">
            <a:avLst/>
          </a:prstGeom>
          <a:noFill/>
          <a:effectLst>
            <a:innerShdw blurRad="1270000">
              <a:schemeClr val="tx2">
                <a:lumMod val="50000"/>
                <a:alpha val="63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0132" y="2092751"/>
            <a:ext cx="7795967" cy="253581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Good morning!</a:t>
            </a:r>
            <a:endParaRPr lang="ru-RU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585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455" l="0" r="89831">
                        <a14:foregroundMark x1="37853" y1="34343" x2="24294" y2="29293"/>
                        <a14:foregroundMark x1="39831" y1="90404" x2="35028" y2="89141"/>
                        <a14:foregroundMark x1="5650" y1="89899" x2="11299" y2="901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184" y="1716786"/>
            <a:ext cx="3371850" cy="3771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3260" y="841248"/>
            <a:ext cx="5715000" cy="5715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6010" y="3420618"/>
            <a:ext cx="857250" cy="17907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41" b="30969" l="66891" r="96321"/>
                    </a14:imgEffect>
                  </a14:imgLayer>
                </a14:imgProps>
              </a:ext>
            </a:extLst>
          </a:blip>
          <a:srcRect l="63212" b="65590"/>
          <a:stretch/>
        </p:blipFill>
        <p:spPr>
          <a:xfrm>
            <a:off x="2416084" y="3221058"/>
            <a:ext cx="819190" cy="95538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6324" b="95441" l="48500" r="99375">
                        <a14:foregroundMark x1="56750" y1="67941" x2="56750" y2="67941"/>
                        <a14:foregroundMark x1="56750" y1="67500" x2="58375" y2="65441"/>
                        <a14:foregroundMark x1="58875" y1="67500" x2="60625" y2="65000"/>
                        <a14:foregroundMark x1="51500" y1="65882" x2="53250" y2="65441"/>
                        <a14:foregroundMark x1="64500" y1="83676" x2="64000" y2="88676"/>
                      </a14:backgroundRemoval>
                    </a14:imgEffect>
                  </a14:imgLayer>
                </a14:imgProps>
              </a:ext>
            </a:extLst>
          </a:blip>
          <a:srcRect l="48510" t="57838"/>
          <a:stretch/>
        </p:blipFill>
        <p:spPr>
          <a:xfrm>
            <a:off x="2071961" y="3479355"/>
            <a:ext cx="1163313" cy="8096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201408">
            <a:off x="2395775" y="3372637"/>
            <a:ext cx="1075182" cy="107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1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96296E-6 L 5.55556E-7 2.96296E-6 C 0.00104 -0.00718 0.00277 -0.01413 0.00295 -0.02153 C 0.00347 -0.04491 0.00295 -0.06852 0.00208 -0.09213 C 0.0019 -0.0963 -0.00087 -0.11343 -0.00191 -0.12153 C -0.00174 -0.13426 -0.00157 -0.14723 -0.00105 -0.16019 C -0.00087 -0.1625 -0.00053 -0.16459 5.55556E-7 -0.1669 C 0.00069 -0.16968 0.00173 -0.17246 0.00295 -0.17477 C 0.00434 -0.17732 0.00642 -0.17917 0.00798 -0.18149 C 0.00868 -0.1838 0.00902 -0.18612 0.01006 -0.1882 C 0.0125 -0.19375 0.01579 -0.19676 0.01892 -0.20139 C 0.02083 -0.20394 0.02222 -0.20695 0.02395 -0.2095 C 0.02517 -0.21112 0.0269 -0.21181 0.02795 -0.21343 C 0.0302 -0.21644 0.03177 -0.21991 0.03402 -0.22292 C 0.03524 -0.22431 0.0368 -0.22524 0.03802 -0.22686 C 0.04184 -0.23241 0.04496 -0.23889 0.04895 -0.24422 C 0.05104 -0.24676 0.05295 -0.24954 0.05503 -0.25209 C 0.05763 -0.25533 0.06059 -0.25811 0.06302 -0.26158 C 0.06631 -0.26598 0.06875 -0.27176 0.07204 -0.27616 C 0.07395 -0.27894 0.07621 -0.28125 0.07795 -0.28426 C 0.07899 -0.28565 0.07916 -0.28797 0.08003 -0.28959 C 0.08263 -0.29422 0.09444 -0.30625 0.09496 -0.30672 C 0.0967 -0.30857 0.10208 -0.31436 0.10399 -0.31621 C 0.10503 -0.31713 0.1059 -0.31829 0.10711 -0.31875 C 0.10937 -0.32014 0.11163 -0.32061 0.11406 -0.32153 C 0.12048 -0.3301 0.11267 -0.3213 0.125 -0.32686 C 0.12656 -0.32755 0.1276 -0.32987 0.12899 -0.33079 C 0.13055 -0.33172 0.13246 -0.33172 0.13402 -0.33218 C 0.1427 -0.33473 0.13281 -0.33264 0.14704 -0.33473 C 0.1651 -0.34075 0.13663 -0.33172 0.1901 -0.33889 C 0.19392 -0.33936 0.19739 -0.34144 0.20104 -0.34283 C 0.20034 -0.34422 0.19791 -0.3463 0.19913 -0.34676 C 0.19982 -0.34723 0.20937 -0.34468 0.21111 -0.34422 C 0.21406 -0.34329 0.21701 -0.34213 0.22013 -0.34144 C 0.22274 -0.34098 0.22534 -0.34075 0.22812 -0.34028 C 0.23385 -0.33913 0.23315 -0.33913 0.23802 -0.3375 C 0.23906 -0.33658 0.23993 -0.33542 0.24114 -0.33473 C 0.24236 -0.33403 0.24375 -0.33403 0.24513 -0.33357 C 0.24704 -0.33264 0.24913 -0.33172 0.25104 -0.33079 C 0.25243 -0.3294 0.25364 -0.32778 0.25503 -0.32686 C 0.25625 -0.32593 0.25798 -0.32663 0.25902 -0.32547 C 0.26111 -0.32385 0.26215 -0.32084 0.26406 -0.31875 C 0.26562 -0.31713 0.26753 -0.31644 0.26909 -0.31482 C 0.27309 -0.31088 0.27743 -0.30718 0.28107 -0.30278 C 0.28333 -0.3 0.28472 -0.29607 0.28715 -0.29352 C 0.28888 -0.29167 0.29114 -0.29098 0.29305 -0.28959 C 0.29583 -0.2875 0.29861 -0.28542 0.30104 -0.28288 C 0.30625 -0.27732 0.31232 -0.27269 0.31614 -0.26551 C 0.32013 -0.25788 0.32274 -0.25116 0.32812 -0.24538 C 0.32968 -0.24375 0.33142 -0.24283 0.33315 -0.24144 C 0.33368 -0.23982 0.3342 -0.23774 0.33506 -0.23612 C 0.33975 -0.22755 0.34079 -0.23704 0.33211 -0.22153 C 0.33402 -0.21922 0.33628 -0.21737 0.33802 -0.21482 C 0.3427 -0.20788 0.33993 -0.21019 0.34218 -0.20417 C 0.34288 -0.20209 0.34704 -0.19306 0.34809 -0.18959 C 0.35225 -0.175 0.34548 -0.19375 0.35104 -0.17871 C 0.35138 -0.17477 0.35138 -0.17061 0.35208 -0.1669 C 0.35243 -0.16528 0.35347 -0.16413 0.35416 -0.16274 C 0.35503 -0.16112 0.35607 -0.15926 0.35711 -0.15741 C 0.35815 -0.15209 0.35885 -0.14676 0.36006 -0.14144 C 0.36041 -0.14005 0.36059 -0.13866 0.36111 -0.1375 C 0.36163 -0.13635 0.3625 -0.13565 0.36319 -0.13473 " pathEditMode="relative" ptsTypes="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ren_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5.55556E-6 L -2.77778E-7 5.55556E-6 C -0.00035 -0.00532 -0.0007 -0.01041 -0.00104 -0.01573 C -0.00139 -0.01945 -0.00226 -0.02314 -0.00209 -0.02708 C -0.00191 -0.0412 -0.00174 -0.05555 -2.77778E-7 -0.06967 C 0.00104 -0.07893 0.00677 -0.08634 0.01059 -0.09374 C 0.0118 -0.09606 0.0125 -0.0986 0.01371 -0.10069 C 0.01805 -0.1081 0.02639 -0.1155 0.03194 -0.11921 C 0.03472 -0.12106 0.03732 -0.12384 0.04045 -0.12499 L 0.04791 -0.12777 C 0.05399 -0.13009 0.04948 -0.12939 0.05955 -0.13194 C 0.06198 -0.13263 0.06458 -0.13286 0.06701 -0.13333 C 0.07274 -0.13286 0.07847 -0.13356 0.08403 -0.13194 C 0.08524 -0.13171 0.08524 -0.12893 0.08611 -0.12777 C 0.10764 -0.10277 0.08021 -0.13842 0.0967 -0.11643 C 0.09705 -0.11458 0.09705 -0.11226 0.09791 -0.11064 C 0.09861 -0.10925 0.10087 -0.10948 0.10104 -0.10786 C 0.10173 -0.09606 0.10035 -0.08425 0.1 -0.07245 C 0.09791 -0.07569 0.09583 -0.07916 0.09357 -0.0824 C 0.0908 -0.08634 0.0875 -0.08958 0.08507 -0.09374 C 0.08142 -0.09999 0.07812 -0.10648 0.07552 -0.11365 C 0.07413 -0.11735 0.07257 -0.12106 0.07118 -0.12499 C 0.06979 -0.12939 0.0691 -0.13194 0.06805 -0.13634 C 0.07048 -0.15231 0.07187 -0.16874 0.07552 -0.18448 C 0.07621 -0.18796 0.07916 -0.19004 0.0809 -0.19305 C 0.09062 -0.21041 0.07778 -0.19305 0.09462 -0.20717 C 0.09739 -0.20948 0.0993 -0.21342 0.10208 -0.21573 C 0.10538 -0.21828 0.1092 -0.21921 0.11267 -0.22129 C 0.11528 -0.22291 0.11771 -0.22499 0.12014 -0.22708 C 0.12135 -0.22777 0.12222 -0.22916 0.12344 -0.22985 C 0.12656 -0.23148 0.12969 -0.23263 0.13298 -0.23402 C 0.14705 -0.23356 0.16128 -0.23402 0.17552 -0.23263 C 0.17899 -0.2324 0.18194 -0.22661 0.18403 -0.22407 C 0.18785 -0.21967 0.19566 -0.21134 0.19566 -0.21134 C 0.1967 -0.20856 0.19739 -0.20532 0.19896 -0.20277 C 0.2 -0.20092 0.20208 -0.20046 0.20312 -0.1986 C 0.20434 -0.19652 0.20469 -0.19398 0.20521 -0.19143 C 0.20642 -0.18634 0.20764 -0.18124 0.20851 -0.17592 C 0.20903 -0.17268 0.2092 -0.16921 0.20955 -0.16597 C 0.20989 -0.16319 0.21024 -0.16041 0.21059 -0.1574 C 0.2125 -0.11134 0.2125 -0.1324 0.20955 -0.14606 C 0.20885 -0.14953 0.20746 -0.15277 0.20642 -0.15601 C 0.20434 -0.18842 0.20278 -0.18819 0.20642 -0.21712 C 0.20677 -0.2199 0.20764 -0.22291 0.20851 -0.22546 C 0.21024 -0.23124 0.21319 -0.23773 0.21597 -0.24259 C 0.21823 -0.24652 0.22083 -0.25023 0.22344 -0.25393 C 0.22691 -0.25902 0.23281 -0.26666 0.23715 -0.26944 C 0.24045 -0.27175 0.24427 -0.27222 0.24791 -0.27384 C 0.25104 -0.27523 0.25416 -0.27708 0.25746 -0.278 C 0.26059 -0.27893 0.26389 -0.2787 0.26701 -0.27939 C 0.27048 -0.28009 0.27413 -0.28124 0.2776 -0.28217 C 0.29531 -0.28171 0.31319 -0.28217 0.3309 -0.28078 C 0.33281 -0.28078 0.33437 -0.27893 0.33611 -0.278 C 0.34045 -0.27592 0.33889 -0.27731 0.34357 -0.27384 C 0.34462 -0.27291 0.34566 -0.27175 0.3467 -0.27083 C 0.34913 -0.26944 0.35173 -0.26828 0.35416 -0.26666 C 0.36406 -0.26064 0.37153 -0.25509 0.37969 -0.24398 C 0.38264 -0.24027 0.38507 -0.2361 0.38819 -0.23263 C 0.40868 -0.21087 0.38472 -0.24097 0.40104 -0.22129 C 0.4276 -0.18935 0.40937 -0.21157 0.42656 -0.18726 C 0.44114 -0.16666 0.4316 -0.18217 0.44045 -0.16735 C 0.4408 -0.1655 0.44114 -0.16365 0.44149 -0.1618 C 0.44184 -0.15948 0.44201 -0.15694 0.44253 -0.15462 C 0.4434 -0.15115 0.44462 -0.14814 0.44566 -0.14467 C 0.44826 -0.12777 0.44913 -0.128 0.4467 -0.10786 C 0.44653 -0.10624 0.44531 -0.10509 0.44462 -0.1037 C 0.4434 -0.10393 0.43333 -0.10532 0.4309 -0.10648 C 0.42882 -0.1074 0.42795 -0.10902 0.42656 -0.11064 " pathEditMode="relative" ptsTypes="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_elastic_001_53093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4.44444E-6 -3.7037E-6 C -0.00295 -0.01366 -0.00503 -0.01644 -0.00208 -0.03125 C -0.00174 -0.03333 4.44444E-6 -0.03403 0.00104 -0.03565 C 0.00642 -0.05 -0.00052 -0.03218 0.00642 -0.04699 C 0.01372 -0.0625 0.0026 -0.04213 0.01163 -0.05833 C 0.01215 -0.06482 0.01215 -0.07153 0.01285 -0.07801 C 0.01302 -0.08009 0.01354 -0.08195 0.01389 -0.0838 C 0.01597 -0.1 0.01337 -0.0875 0.01701 -0.10208 C 0.01771 -0.1287 0.01788 -0.15509 0.0191 -0.18148 C 0.01927 -0.18449 0.02014 -0.1875 0.02135 -0.19005 C 0.02257 -0.19283 0.02552 -0.19421 0.02656 -0.19722 C 0.0276 -0.2 0.03125 -0.20995 0.03299 -0.21273 C 0.03385 -0.21412 0.03507 -0.21458 0.03611 -0.21551 C 0.04167 -0.23009 0.03681 -0.21852 0.04358 -0.23125 C 0.04531 -0.23449 0.04722 -0.23982 0.05 -0.24259 C 0.05208 -0.24468 0.05434 -0.24607 0.05642 -0.24815 C 0.07674 -0.2706 0.04601 -0.24051 0.06806 -0.26088 C 0.06962 -0.26227 0.07066 -0.26435 0.0724 -0.26528 C 0.07535 -0.2669 0.07865 -0.26713 0.08194 -0.26806 C 0.08802 -0.27384 0.0934 -0.28079 0.1 -0.28519 C 0.10347 -0.2875 0.10729 -0.28935 0.11059 -0.29213 C 0.11476 -0.2956 0.1184 -0.3 0.1224 -0.30347 C 0.13073 -0.31088 0.1559 -0.33056 0.16163 -0.33333 C 0.16562 -0.33519 0.16962 -0.33681 0.17344 -0.33889 C 0.17674 -0.34097 0.17951 -0.34445 0.18299 -0.34607 C 0.18993 -0.34931 0.19722 -0.3507 0.20417 -0.35324 C 0.21059 -0.35533 0.21701 -0.35787 0.22344 -0.36019 C 0.22622 -0.36134 0.23194 -0.36296 0.23194 -0.36296 C 0.2375 -0.36806 0.23646 -0.36806 0.24687 -0.36736 C 0.25868 -0.36644 0.27222 -0.36296 0.28403 -0.3588 C 0.28611 -0.3581 0.28819 -0.35695 0.29045 -0.35602 C 0.29184 -0.35463 0.29306 -0.35278 0.29462 -0.35162 C 0.29844 -0.34884 0.30781 -0.34583 0.31059 -0.34468 C 0.31215 -0.34398 0.31337 -0.34236 0.31493 -0.3419 C 0.31701 -0.34097 0.3191 -0.34097 0.32118 -0.34028 C 0.34184 -0.33357 0.30816 -0.3419 0.33819 -0.33611 C 0.37031 -0.33009 0.34479 -0.3331 0.3724 -0.33056 C 0.37865 -0.32894 0.38507 -0.32732 0.39149 -0.32616 C 0.40608 -0.32384 0.42049 -0.32315 0.43507 -0.32199 L 0.45642 -0.31759 L 0.46372 -0.3162 C 0.46597 -0.31482 0.46806 -0.3132 0.47014 -0.31204 C 0.47361 -0.30995 0.47743 -0.3088 0.48073 -0.30625 C 0.48559 -0.30301 0.49028 -0.29954 0.49462 -0.29491 C 0.51424 -0.27477 0.49705 -0.28704 0.50851 -0.2794 C 0.51059 -0.27662 0.51285 -0.27408 0.51493 -0.27083 C 0.51684 -0.26783 0.51823 -0.26412 0.52014 -0.26088 C 0.52187 -0.2581 0.52378 -0.25533 0.52552 -0.25255 C 0.5283 -0.2544 0.5309 -0.25741 0.53403 -0.2581 C 0.53524 -0.25857 0.53698 -0.25695 0.53715 -0.25533 C 0.53785 -0.24815 0.53698 -0.24097 0.53611 -0.23403 C 0.53594 -0.23241 0.53472 -0.23125 0.53403 -0.22986 C 0.53299 -0.22778 0.53177 -0.22616 0.53073 -0.22408 C 0.53003 -0.22222 0.52969 -0.22014 0.52865 -0.21852 C 0.52726 -0.2162 0.525 -0.21482 0.52344 -0.21273 C 0.51649 -0.20463 0.52222 -0.2088 0.51372 -0.20417 C 0.50417 -0.20533 0.49462 -0.20533 0.48507 -0.20718 C 0.48385 -0.20741 0.47274 -0.2125 0.47014 -0.21412 C 0.4691 -0.21505 0.46806 -0.2162 0.46701 -0.21713 C 0.46528 -0.21829 0.46319 -0.21852 0.46163 -0.21991 C 0.45833 -0.22269 0.45573 -0.22732 0.45208 -0.22986 C 0.44219 -0.23681 0.43125 -0.24213 0.4224 -0.25116 C 0.42083 -0.25255 0.41962 -0.2544 0.41806 -0.25533 C 0.41562 -0.25671 0.41302 -0.25718 0.41059 -0.2581 C 0.40312 -0.26389 0.39549 -0.26875 0.38819 -0.27523 C 0.38611 -0.27708 0.38403 -0.27917 0.38194 -0.28079 C 0.37917 -0.28287 0.37604 -0.28449 0.37344 -0.28658 C 0.37187 -0.28773 0.37066 -0.28982 0.3691 -0.29074 C 0.36753 -0.29167 0.36562 -0.29167 0.36389 -0.29213 C 0.36233 -0.29259 0.36094 -0.29306 0.35955 -0.29352 C 0.35816 -0.29445 0.35677 -0.29607 0.35538 -0.29653 C 0.3434 -0.29954 0.32361 -0.29699 0.31389 -0.29653 C 0.30694 -0.29329 0.30017 -0.29097 0.29462 -0.28357 L 0.29045 -0.27801 C 0.3 -0.27292 0.29271 -0.27778 0.29792 -0.27222 C 0.29878 -0.2713 0.30017 -0.2706 0.30104 -0.26945 C 0.30903 -0.25903 0.29809 -0.26389 0.31597 -0.25116 C 0.32083 -0.24745 0.32656 -0.2463 0.33194 -0.24398 C 0.34167 -0.23079 0.32934 -0.24676 0.34358 -0.23125 C 0.34514 -0.22963 0.34601 -0.22685 0.34792 -0.22546 C 0.3526 -0.22245 0.35781 -0.22083 0.36267 -0.21852 C 0.36632 -0.21412 0.36997 -0.21019 0.37344 -0.20579 C 0.37726 -0.2007 0.38003 -0.19028 0.38299 -0.18588 C 0.3849 -0.18287 0.38785 -0.18102 0.39045 -0.1787 C 0.39184 -0.17546 0.39774 -0.16273 0.39792 -0.16042 C 0.39826 -0.14421 0.39826 -0.13056 0.38941 -0.1206 C 0.38715 -0.11829 0.3842 -0.11736 0.38194 -0.11505 C 0.37622 -0.10926 0.37656 -0.10903 0.37448 -0.1037 " pathEditMode="relative" ptsTypes="AAAAAAAAAAAAAAAAAAAAAAAAAAAA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ren_0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59259E-6 L -3.05556E-6 2.59259E-6 C 0.00035 -0.0044 0.0007 -0.00857 0.00104 -0.01297 C 0.00261 -0.04306 0.00209 -0.05625 0.00313 -0.09098 C 0.004 -0.12153 0.00243 -0.10255 0.00729 -0.12361 C 0.00782 -0.1257 0.00729 -0.12871 0.00851 -0.13056 C 0.01042 -0.13403 0.01372 -0.13588 0.0158 -0.13912 C 0.02709 -0.15556 0.00278 -0.14167 0.03282 -0.17037 C 0.04584 -0.18264 0.03525 -0.17176 0.04879 -0.18866 C 0.05157 -0.19213 0.05469 -0.19514 0.05729 -0.19861 C 0.06059 -0.20278 0.06337 -0.20764 0.06702 -0.21135 C 0.07657 -0.22199 0.09271 -0.23635 0.10417 -0.24399 C 0.10764 -0.2463 0.11111 -0.24908 0.11476 -0.25116 C 0.11823 -0.25301 0.12205 -0.25348 0.12552 -0.25533 C 0.12917 -0.25741 0.13247 -0.26065 0.13611 -0.2625 C 0.13854 -0.26366 0.15209 -0.26736 0.15417 -0.26806 C 0.15782 -0.26945 0.16129 -0.2713 0.16476 -0.27246 C 0.16719 -0.27315 0.16979 -0.27315 0.17223 -0.27385 C 0.17587 -0.27477 0.17934 -0.2757 0.18282 -0.27662 C 0.18889 -0.27824 0.19479 -0.28033 0.20104 -0.28102 C 0.2158 -0.28218 0.23073 -0.28195 0.24566 -0.28241 C 0.24167 -0.29561 0.24011 -0.2963 0.26059 -0.27801 C 0.26476 -0.27431 0.26875 -0.26968 0.27327 -0.26667 C 0.28247 -0.26111 0.29323 -0.25834 0.30104 -0.24977 C 0.30729 -0.2426 0.31424 -0.23635 0.32014 -0.22848 C 0.32188 -0.22616 0.32344 -0.22338 0.32552 -0.2213 C 0.32743 -0.21945 0.32969 -0.21852 0.33177 -0.21713 L 0.33299 -0.21274 C 0.33212 -0.21135 0.33177 -0.20973 0.33073 -0.20857 C 0.32986 -0.20764 0.32813 -0.20857 0.32761 -0.20718 C 0.32709 -0.20579 0.3283 -0.2044 0.32865 -0.20301 C 0.32934 -0.20047 0.33004 -0.19815 0.33073 -0.19584 C 0.33125 -0.19445 0.33177 -0.19306 0.33177 -0.19167 C 0.33212 -0.17778 0.33177 -0.16412 0.33177 -0.15047 " pathEditMode="relative" ptsTypes="AAAAAAAAAAAAAAAAAAAAAAAAAAAAAAAA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_elastic_001_5309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455" l="0" r="89831">
                        <a14:foregroundMark x1="37853" y1="34343" x2="24294" y2="29293"/>
                        <a14:foregroundMark x1="39831" y1="90404" x2="35028" y2="89141"/>
                        <a14:foregroundMark x1="5650" y1="89899" x2="11299" y2="9015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9184" y="1716786"/>
            <a:ext cx="3371850" cy="37719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61388" y="598056"/>
            <a:ext cx="5715000" cy="5715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07772" y="1479450"/>
            <a:ext cx="4484161" cy="5070942"/>
          </a:xfrm>
          <a:prstGeom prst="rect">
            <a:avLst/>
          </a:prstGeom>
        </p:spPr>
      </p:pic>
      <p:sp>
        <p:nvSpPr>
          <p:cNvPr id="11" name="2 Llamada ovalada"/>
          <p:cNvSpPr/>
          <p:nvPr/>
        </p:nvSpPr>
        <p:spPr>
          <a:xfrm>
            <a:off x="5355111" y="210661"/>
            <a:ext cx="3096344" cy="1656184"/>
          </a:xfrm>
          <a:prstGeom prst="wedgeEllipseCallout">
            <a:avLst>
              <a:gd name="adj1" fmla="val -41416"/>
              <a:gd name="adj2" fmla="val 7002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400" b="1" dirty="0" smtClean="0">
                <a:solidFill>
                  <a:schemeClr val="tx1"/>
                </a:solidFill>
              </a:rPr>
              <a:t>HELLO!</a:t>
            </a:r>
            <a:endParaRPr lang="es-ES" sz="4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7210" y="6214654"/>
            <a:ext cx="2737341" cy="5730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1679" y="314860"/>
            <a:ext cx="3341368" cy="135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2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13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9ab8eb04860515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8206" y="848210"/>
            <a:ext cx="4894697" cy="55331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0701608">
            <a:off x="24425" y="2611139"/>
            <a:ext cx="3947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Comic Sans MS" panose="030F0702030302020204" pitchFamily="66" charset="0"/>
              </a:rPr>
              <a:t>True or false?</a:t>
            </a:r>
            <a:endParaRPr lang="ru-RU" sz="4000" b="1" dirty="0">
              <a:ln w="12700" cmpd="sng">
                <a:solidFill>
                  <a:srgbClr val="002060"/>
                </a:solidFill>
                <a:prstDash val="solid"/>
              </a:ln>
              <a:solidFill>
                <a:schemeClr val="accent5">
                  <a:lumMod val="20000"/>
                  <a:lumOff val="8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491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52213" y="4161611"/>
            <a:ext cx="2448272" cy="230702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http://content.mycutegraphics.com/graphics/monster/pink-monster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4" y="1694056"/>
            <a:ext cx="2109679" cy="2315501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http://www.clker.com/cliparts/P/k/2/t/6/1/pink-and-blue-monster-hi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4027" y="2232396"/>
            <a:ext cx="1683823" cy="1984507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https://images.blogthings.com/thecutemonstertest/monster-2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4250" y1="35250" x2="39250" y2="44250"/>
                        <a14:foregroundMark x1="51250" y1="23500" x2="52750" y2="32000"/>
                        <a14:foregroundMark x1="39250" y1="33000" x2="40500" y2="38000"/>
                        <a14:foregroundMark x1="49250" y1="26000" x2="50750" y2="33000"/>
                        <a14:foregroundMark x1="60500" y1="37750" x2="63000" y2="39250"/>
                        <a14:foregroundMark x1="47000" y1="24000" x2="49250" y2="33750"/>
                        <a14:foregroundMark x1="63000" y1="32500" x2="66000" y2="39500"/>
                        <a14:foregroundMark x1="58000" y1="36500" x2="63000" y2="42500"/>
                        <a14:foregroundMark x1="60500" y1="32500" x2="60500" y2="32500"/>
                      </a14:backgroundRemoval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80" r="9514"/>
          <a:stretch/>
        </p:blipFill>
        <p:spPr bwMode="auto">
          <a:xfrm>
            <a:off x="390027" y="3356993"/>
            <a:ext cx="2304554" cy="2873293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https://openclipart.org/image/800px/svg_to_png/191068/Pink_Monster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17" y="4216901"/>
            <a:ext cx="1969148" cy="2247244"/>
          </a:xfrm>
          <a:prstGeom prst="rect">
            <a:avLst/>
          </a:prstGeom>
          <a:noFill/>
          <a:effectLst>
            <a:glow rad="38100">
              <a:schemeClr val="tx1"/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42175" y="1743488"/>
            <a:ext cx="2151201" cy="1987462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Llamada rectangular redondeada"/>
          <p:cNvSpPr/>
          <p:nvPr/>
        </p:nvSpPr>
        <p:spPr>
          <a:xfrm>
            <a:off x="1857551" y="260648"/>
            <a:ext cx="6170835" cy="1152128"/>
          </a:xfrm>
          <a:prstGeom prst="wedgeRoundRectCallout">
            <a:avLst>
              <a:gd name="adj1" fmla="val -78528"/>
              <a:gd name="adj2" fmla="val 38033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dirty="0" err="1">
                <a:solidFill>
                  <a:prstClr val="black"/>
                </a:solidFill>
                <a:latin typeface="Calibri"/>
              </a:rPr>
              <a:t>It</a:t>
            </a:r>
            <a:r>
              <a:rPr lang="es-ES_tradnl" sz="2400" dirty="0">
                <a:solidFill>
                  <a:prstClr val="black"/>
                </a:solidFill>
                <a:latin typeface="Calibri"/>
              </a:rPr>
              <a:t> has </a:t>
            </a:r>
            <a:r>
              <a:rPr lang="es-ES_tradnl" sz="2400" dirty="0" err="1">
                <a:solidFill>
                  <a:prstClr val="black"/>
                </a:solidFill>
                <a:latin typeface="Calibri"/>
              </a:rPr>
              <a:t>got</a:t>
            </a:r>
            <a:r>
              <a:rPr lang="es-ES_tradnl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alibri"/>
              </a:rPr>
              <a:t>two</a:t>
            </a:r>
            <a:r>
              <a:rPr lang="es-ES_tradnl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alibri"/>
              </a:rPr>
              <a:t>eyes</a:t>
            </a:r>
            <a:r>
              <a:rPr lang="es-ES_tradnl" sz="24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s-ES_tradnl" sz="2400" dirty="0" err="1">
                <a:solidFill>
                  <a:prstClr val="black"/>
                </a:solidFill>
                <a:latin typeface="Calibri"/>
              </a:rPr>
              <a:t>two</a:t>
            </a:r>
            <a:r>
              <a:rPr lang="es-ES_tradnl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alibri"/>
              </a:rPr>
              <a:t>hands</a:t>
            </a:r>
            <a:r>
              <a:rPr lang="es-ES_tradnl" sz="240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ctr"/>
            <a:r>
              <a:rPr lang="es-ES_tradnl" sz="2400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es-ES_tradnl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alibri"/>
              </a:rPr>
              <a:t>three</a:t>
            </a:r>
            <a:r>
              <a:rPr lang="es-ES_tradnl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alibri"/>
              </a:rPr>
              <a:t>fingers</a:t>
            </a:r>
            <a:r>
              <a:rPr lang="es-ES_tradnl" sz="2400" dirty="0">
                <a:solidFill>
                  <a:prstClr val="black"/>
                </a:solidFill>
                <a:latin typeface="Calibri"/>
              </a:rPr>
              <a:t>, and </a:t>
            </a:r>
            <a:r>
              <a:rPr lang="es-ES_tradnl" sz="2400" dirty="0" err="1">
                <a:solidFill>
                  <a:prstClr val="black"/>
                </a:solidFill>
                <a:latin typeface="Calibri"/>
              </a:rPr>
              <a:t>two</a:t>
            </a:r>
            <a:r>
              <a:rPr lang="es-ES_tradnl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alibri"/>
              </a:rPr>
              <a:t>horns</a:t>
            </a:r>
            <a:r>
              <a:rPr lang="es-ES_tradnl" sz="2400" dirty="0">
                <a:solidFill>
                  <a:prstClr val="black"/>
                </a:solidFill>
                <a:latin typeface="Calibri"/>
              </a:rPr>
              <a:t>. </a:t>
            </a:r>
          </a:p>
          <a:p>
            <a:pPr algn="ctr"/>
            <a:r>
              <a:rPr lang="es-ES_tradnl" sz="2400" dirty="0" err="1">
                <a:solidFill>
                  <a:prstClr val="black"/>
                </a:solidFill>
                <a:latin typeface="Calibri"/>
              </a:rPr>
              <a:t>It</a:t>
            </a:r>
            <a:r>
              <a:rPr lang="es-ES_tradnl" sz="2400" dirty="0">
                <a:solidFill>
                  <a:prstClr val="black"/>
                </a:solidFill>
                <a:latin typeface="Calibri"/>
              </a:rPr>
              <a:t> has </a:t>
            </a:r>
            <a:r>
              <a:rPr lang="es-ES_tradnl" sz="2400" dirty="0" err="1">
                <a:solidFill>
                  <a:prstClr val="black"/>
                </a:solidFill>
                <a:latin typeface="Calibri"/>
              </a:rPr>
              <a:t>also</a:t>
            </a:r>
            <a:r>
              <a:rPr lang="es-ES_tradnl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alibri"/>
              </a:rPr>
              <a:t>got</a:t>
            </a:r>
            <a:r>
              <a:rPr lang="es-ES_tradnl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alibri"/>
              </a:rPr>
              <a:t>two</a:t>
            </a:r>
            <a:r>
              <a:rPr lang="es-ES_tradnl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alibri"/>
              </a:rPr>
              <a:t>big</a:t>
            </a:r>
            <a:r>
              <a:rPr lang="es-ES_tradnl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alibri"/>
              </a:rPr>
              <a:t>feet</a:t>
            </a:r>
            <a:r>
              <a:rPr lang="es-ES_tradnl" sz="2400" dirty="0">
                <a:solidFill>
                  <a:prstClr val="black"/>
                </a:solidFill>
                <a:latin typeface="Calibri"/>
              </a:rPr>
              <a:t> and a </a:t>
            </a:r>
            <a:r>
              <a:rPr lang="es-ES_tradnl" sz="2400" dirty="0" err="1">
                <a:solidFill>
                  <a:prstClr val="black"/>
                </a:solidFill>
                <a:latin typeface="Calibri"/>
              </a:rPr>
              <a:t>hairy</a:t>
            </a:r>
            <a:r>
              <a:rPr lang="es-ES_tradnl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ES_tradnl" sz="2400" dirty="0" err="1">
                <a:solidFill>
                  <a:prstClr val="black"/>
                </a:solidFill>
                <a:latin typeface="Calibri"/>
              </a:rPr>
              <a:t>body</a:t>
            </a:r>
            <a:r>
              <a:rPr lang="es-ES_tradnl" sz="2400" dirty="0">
                <a:solidFill>
                  <a:prstClr val="black"/>
                </a:solidFill>
                <a:latin typeface="Calibri"/>
              </a:rPr>
              <a:t>.</a:t>
            </a:r>
            <a:endParaRPr lang="es-E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8 Llamada rectangular redondeada"/>
          <p:cNvSpPr/>
          <p:nvPr/>
        </p:nvSpPr>
        <p:spPr>
          <a:xfrm>
            <a:off x="4062102" y="1486126"/>
            <a:ext cx="3297804" cy="1012604"/>
          </a:xfrm>
          <a:prstGeom prst="wedgeRoundRectCallout">
            <a:avLst>
              <a:gd name="adj1" fmla="val -61303"/>
              <a:gd name="adj2" fmla="val 8455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>
                <a:solidFill>
                  <a:prstClr val="black"/>
                </a:solidFill>
                <a:latin typeface="Calibri"/>
              </a:rPr>
              <a:t>Yes, </a:t>
            </a:r>
            <a:r>
              <a:rPr lang="es-ES_tradnl" sz="4000" b="1" dirty="0" err="1">
                <a:solidFill>
                  <a:prstClr val="black"/>
                </a:solidFill>
                <a:latin typeface="Calibri"/>
              </a:rPr>
              <a:t>it’s</a:t>
            </a:r>
            <a:r>
              <a:rPr lang="es-ES_tradnl" sz="4000" b="1" dirty="0">
                <a:solidFill>
                  <a:prstClr val="black"/>
                </a:solidFill>
                <a:latin typeface="Calibri"/>
              </a:rPr>
              <a:t> me.</a:t>
            </a:r>
            <a:endParaRPr lang="es-ES" sz="40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1073" y="6436025"/>
            <a:ext cx="313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Слайд Артема Морозова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57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playmycode.com/dynamic/project_images/495/3495/20888.1363023335.png"/>
          <p:cNvPicPr>
            <a:picLocks noChangeAspect="1" noChangeArrowheads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  <a14:imgEffect>
                      <a14:brightnessContrast bright="-22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8001"/>
          </a:xfrm>
          <a:prstGeom prst="rect">
            <a:avLst/>
          </a:prstGeom>
          <a:noFill/>
          <a:effectLst>
            <a:innerShdw blurRad="1270000">
              <a:schemeClr val="tx2">
                <a:lumMod val="50000"/>
                <a:alpha val="63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74016" y="1171283"/>
            <a:ext cx="7795967" cy="3928618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Rounded MT Bold" panose="020F0704030504030204" pitchFamily="34" charset="0"/>
              </a:rPr>
              <a:t>It’s time to create your own monster</a:t>
            </a:r>
            <a:r>
              <a:rPr kumimoji="0" lang="en-US" sz="8000" b="1" i="0" u="none" strike="noStrike" kern="1200" cap="none" spc="0" normalizeH="0" baseline="0" noProof="0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!</a:t>
            </a:r>
            <a:endParaRPr kumimoji="0" lang="ru-RU" sz="8000" b="1" i="0" u="none" strike="noStrike" kern="120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Randy_Newman_-_Monsters_Inc_627686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3320" y="5369352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48619" y="4185111"/>
            <a:ext cx="3919587" cy="28076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8986" l="10000" r="9923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24206" y="-134723"/>
            <a:ext cx="2853634" cy="21402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833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4654" y="2"/>
            <a:ext cx="1777432" cy="12244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t="44360"/>
          <a:stretch/>
        </p:blipFill>
        <p:spPr>
          <a:xfrm>
            <a:off x="263254" y="6069799"/>
            <a:ext cx="3379332" cy="10576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7716" y="6069799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16E1F6"/>
                </a:solidFill>
                <a:latin typeface="Arial Black" panose="020B0A04020102020204" pitchFamily="34" charset="0"/>
              </a:rPr>
              <a:t>482</a:t>
            </a:r>
            <a:endParaRPr lang="ru-RU" sz="3200" b="1" dirty="0">
              <a:solidFill>
                <a:srgbClr val="16E1F6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845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3712" y="1330419"/>
            <a:ext cx="3962743" cy="39627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60" y="1182457"/>
            <a:ext cx="3505504" cy="3853006"/>
          </a:xfrm>
          <a:prstGeom prst="rect">
            <a:avLst/>
          </a:prstGeom>
        </p:spPr>
      </p:pic>
      <p:sp>
        <p:nvSpPr>
          <p:cNvPr id="7" name="6 Llamada rectangular redondeada"/>
          <p:cNvSpPr/>
          <p:nvPr/>
        </p:nvSpPr>
        <p:spPr>
          <a:xfrm>
            <a:off x="2457450" y="222920"/>
            <a:ext cx="4446214" cy="1365198"/>
          </a:xfrm>
          <a:prstGeom prst="wedgeRoundRectCallout">
            <a:avLst>
              <a:gd name="adj1" fmla="val -31094"/>
              <a:gd name="adj2" fmla="val 84827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prstClr val="black"/>
                </a:solidFill>
                <a:latin typeface="Calibri"/>
              </a:rPr>
              <a:t>Did you like the lesson?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Which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monster are you?</a:t>
            </a:r>
            <a:endParaRPr kumimoji="0" lang="es-E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0080" y="5159550"/>
            <a:ext cx="2697480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I’m a happy monster! </a:t>
            </a:r>
          </a:p>
          <a:p>
            <a:pPr algn="ctr"/>
            <a:r>
              <a:rPr lang="en-US" sz="2800" dirty="0" smtClean="0"/>
              <a:t>I did a good job!</a:t>
            </a:r>
            <a:endParaRPr lang="ru-RU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300472" y="5159551"/>
            <a:ext cx="3089384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I’m a sad monster! </a:t>
            </a:r>
          </a:p>
          <a:p>
            <a:pPr algn="ctr"/>
            <a:r>
              <a:rPr lang="en-US" sz="2800" dirty="0" smtClean="0"/>
              <a:t>I didn’t try hard enough!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65455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://www.playmycode.com/dynamic/project_images/495/3495/20888.1363023335.png"/>
          <p:cNvPicPr>
            <a:picLocks noChangeAspect="1" noChangeArrowheads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2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8001"/>
          </a:xfrm>
          <a:prstGeom prst="rect">
            <a:avLst/>
          </a:prstGeom>
          <a:noFill/>
          <a:effectLst>
            <a:innerShdw blurRad="1270000">
              <a:schemeClr val="tx2">
                <a:lumMod val="50000"/>
                <a:alpha val="63000"/>
              </a:scheme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1507" y="1377394"/>
            <a:ext cx="5971193" cy="253581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Thank</a:t>
            </a:r>
            <a:r>
              <a:rPr kumimoji="0" lang="en-US" sz="8000" b="1" i="0" u="none" strike="noStrike" kern="1200" cap="none" spc="0" normalizeH="0" noProof="0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 you</a:t>
            </a:r>
            <a:r>
              <a:rPr kumimoji="0" lang="en-US" sz="8000" b="1" i="0" u="none" strike="noStrike" kern="1200" cap="none" spc="0" normalizeH="0" baseline="0" noProof="0" dirty="0" smtClean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 Rounded MT Bold" panose="020F0704030504030204" pitchFamily="34" charset="0"/>
                <a:ea typeface="+mn-ea"/>
                <a:cs typeface="+mn-cs"/>
              </a:rPr>
              <a:t>!</a:t>
            </a:r>
            <a:endParaRPr kumimoji="0" lang="ru-RU" sz="8000" b="1" i="0" u="none" strike="noStrike" kern="1200" cap="none" spc="0" normalizeH="0" baseline="0" noProof="0" dirty="0">
              <a:ln w="10160">
                <a:solidFill>
                  <a:srgbClr val="4BACC6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778" b="98889" l="10000" r="90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91632" y="-1488551"/>
            <a:ext cx="8572500" cy="857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2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</TotalTime>
  <Words>91</Words>
  <Application>Microsoft Office PowerPoint</Application>
  <PresentationFormat>Экран (4:3)</PresentationFormat>
  <Paragraphs>18</Paragraphs>
  <Slides>8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Arial</vt:lpstr>
      <vt:lpstr>Arial Black</vt:lpstr>
      <vt:lpstr>Arial Rounded MT Bold</vt:lpstr>
      <vt:lpstr>Calibri</vt:lpstr>
      <vt:lpstr>Calibri Light</vt:lpstr>
      <vt:lpstr>Comic Sans MS</vt:lpstr>
      <vt:lpstr>Тема Office</vt:lpstr>
      <vt:lpstr>Tema de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318-2</dc:creator>
  <cp:lastModifiedBy>Анастасия Попова</cp:lastModifiedBy>
  <cp:revision>25</cp:revision>
  <dcterms:created xsi:type="dcterms:W3CDTF">2022-11-03T07:43:39Z</dcterms:created>
  <dcterms:modified xsi:type="dcterms:W3CDTF">2023-03-31T17:46:04Z</dcterms:modified>
</cp:coreProperties>
</file>