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9" r:id="rId2"/>
    <p:sldId id="256" r:id="rId3"/>
    <p:sldId id="258" r:id="rId4"/>
    <p:sldId id="257" r:id="rId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E6E054-89B1-4BB9-9776-E03C0327B7CA}">
  <a:tblStyle styleId="{88E6E054-89B1-4BB9-9776-E03C0327B7C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56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CC55300-C5CB-4812-9739-5BAAADCF8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1338" y="190501"/>
            <a:ext cx="8033036" cy="6019800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5400" b="1" i="1" dirty="0"/>
              <a:t>       </a:t>
            </a:r>
          </a:p>
          <a:p>
            <a:pPr marL="114300" indent="0" algn="ctr">
              <a:buNone/>
            </a:pPr>
            <a:r>
              <a:rPr lang="ru-RU" sz="5400" b="1" i="1" dirty="0"/>
              <a:t>        Вопрос-аукцион: </a:t>
            </a:r>
            <a:r>
              <a:rPr lang="ru-RU" sz="5400" i="1" dirty="0"/>
              <a:t>«Перечислите страны Северного Возрождения»?</a:t>
            </a:r>
          </a:p>
          <a:p>
            <a:pPr marL="114300" indent="0" algn="ctr">
              <a:buNone/>
            </a:pPr>
            <a:r>
              <a:rPr lang="ru-RU" sz="5400" i="1" dirty="0"/>
              <a:t>( 3 и более)</a:t>
            </a:r>
          </a:p>
        </p:txBody>
      </p:sp>
      <p:pic>
        <p:nvPicPr>
          <p:cNvPr id="5" name="Рисунок 4" descr="Вопросительный знак">
            <a:extLst>
              <a:ext uri="{FF2B5EF4-FFF2-40B4-BE49-F238E27FC236}">
                <a16:creationId xmlns:a16="http://schemas.microsoft.com/office/drawing/2014/main" id="{33F6D7B9-85B2-4497-B469-45E85E7E9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1738" y="190501"/>
            <a:ext cx="1713250" cy="171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87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89BC8A2-1A99-437C-9B7B-685893C01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4631"/>
            <a:ext cx="9144000" cy="59887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CE02C0-BC36-4E0D-B898-F8A3A020B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26" y="0"/>
            <a:ext cx="5013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013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A653593-B0A4-4C7A-B1FC-E41816BD4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199" y="0"/>
            <a:ext cx="5510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1940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15</Words>
  <Application>Microsoft Office PowerPoint</Application>
  <PresentationFormat>Экран (4:3)</PresentationFormat>
  <Paragraphs>3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DOM</dc:creator>
  <cp:lastModifiedBy>Марина DOM</cp:lastModifiedBy>
  <cp:revision>5</cp:revision>
  <dcterms:modified xsi:type="dcterms:W3CDTF">2022-11-28T15:29:52Z</dcterms:modified>
</cp:coreProperties>
</file>