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67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AD5354-699E-47D1-8F14-DEDE43FF48EF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740465-9F16-4B70-8BC6-C4342A8C133E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раскрыть понятие произвольного внимания, изучить особенности развития произвольного внимания у детей старшего дошкольного возраста с нарушением слуха</a:t>
          </a:r>
          <a:r>
            <a:rPr lang="ru-RU" sz="1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;</a:t>
          </a:r>
          <a:endParaRPr lang="ru-RU" sz="16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A491A8AC-7600-44E7-8466-7A5618A35197}" type="parTrans" cxnId="{9ACC5214-164B-44C5-8C90-6BEA2A788A16}">
      <dgm:prSet/>
      <dgm:spPr/>
      <dgm:t>
        <a:bodyPr/>
        <a:lstStyle/>
        <a:p>
          <a:endParaRPr lang="ru-RU"/>
        </a:p>
      </dgm:t>
    </dgm:pt>
    <dgm:pt modelId="{6D9402CA-2375-4A69-A076-99FD56E62386}" type="sibTrans" cxnId="{9ACC5214-164B-44C5-8C90-6BEA2A788A16}">
      <dgm:prSet/>
      <dgm:spPr/>
      <dgm:t>
        <a:bodyPr/>
        <a:lstStyle/>
        <a:p>
          <a:endParaRPr lang="ru-RU"/>
        </a:p>
      </dgm:t>
    </dgm:pt>
    <dgm:pt modelId="{14B3E99E-51D7-4D98-B2C2-7B439EB0583D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охарактеризовать подвижные игры как средство развития произвольного внимания у детей старшего дошкольного возраста с нарушением слуха;</a:t>
          </a:r>
          <a:endParaRPr lang="ru-RU" sz="18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0C7C1DD9-1BD2-4282-9E9D-E11E54A135F1}" type="parTrans" cxnId="{7D681C38-0A8A-4519-9F0F-E500FE179BCA}">
      <dgm:prSet/>
      <dgm:spPr/>
      <dgm:t>
        <a:bodyPr/>
        <a:lstStyle/>
        <a:p>
          <a:endParaRPr lang="ru-RU"/>
        </a:p>
      </dgm:t>
    </dgm:pt>
    <dgm:pt modelId="{4D7F389C-3F1D-4E0C-992A-763964169BB3}" type="sibTrans" cxnId="{7D681C38-0A8A-4519-9F0F-E500FE179BCA}">
      <dgm:prSet/>
      <dgm:spPr/>
      <dgm:t>
        <a:bodyPr/>
        <a:lstStyle/>
        <a:p>
          <a:endParaRPr lang="ru-RU"/>
        </a:p>
      </dgm:t>
    </dgm:pt>
    <dgm:pt modelId="{48552E63-601A-4FEE-9E77-E58E4357C81C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подобрать и описать подвижные игры для развития произвольного внимания у детей старшего дошкольного возраста с нарушением слуха;</a:t>
          </a:r>
          <a:endParaRPr lang="ru-RU" sz="18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DC46FE4C-21DB-4718-B855-DD304CF9F69D}" type="parTrans" cxnId="{28E17784-26AF-48F0-B7BA-9DE1475FC531}">
      <dgm:prSet/>
      <dgm:spPr/>
      <dgm:t>
        <a:bodyPr/>
        <a:lstStyle/>
        <a:p>
          <a:endParaRPr lang="ru-RU"/>
        </a:p>
      </dgm:t>
    </dgm:pt>
    <dgm:pt modelId="{8ECCFFA6-9E54-4605-BD98-38E4ED605B4C}" type="sibTrans" cxnId="{28E17784-26AF-48F0-B7BA-9DE1475FC531}">
      <dgm:prSet/>
      <dgm:spPr/>
      <dgm:t>
        <a:bodyPr/>
        <a:lstStyle/>
        <a:p>
          <a:endParaRPr lang="ru-RU"/>
        </a:p>
      </dgm:t>
    </dgm:pt>
    <dgm:pt modelId="{98CE7E09-3E90-4889-A5E7-2701F6DD086D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изготовить сборник подвижных игр для развития произвольного внимания у детей старшего дошкольного возраста с нарушением слуха.</a:t>
          </a:r>
          <a:endParaRPr lang="ru-RU" sz="18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EAAA2810-BB51-4299-80BC-CE35C02758F0}" type="parTrans" cxnId="{FF93B566-29D8-474C-B29D-24209D8DFB37}">
      <dgm:prSet/>
      <dgm:spPr/>
      <dgm:t>
        <a:bodyPr/>
        <a:lstStyle/>
        <a:p>
          <a:endParaRPr lang="ru-RU"/>
        </a:p>
      </dgm:t>
    </dgm:pt>
    <dgm:pt modelId="{7EE4B52C-644F-4EF8-868E-275A3F0DF255}" type="sibTrans" cxnId="{FF93B566-29D8-474C-B29D-24209D8DFB37}">
      <dgm:prSet/>
      <dgm:spPr/>
      <dgm:t>
        <a:bodyPr/>
        <a:lstStyle/>
        <a:p>
          <a:endParaRPr lang="ru-RU"/>
        </a:p>
      </dgm:t>
    </dgm:pt>
    <dgm:pt modelId="{B6C4B7E6-B96D-4C09-9FCA-753D6F90867A}" type="pres">
      <dgm:prSet presAssocID="{6FAD5354-699E-47D1-8F14-DEDE43FF48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A57274-9D89-470C-A16B-E97B61DDB82B}" type="pres">
      <dgm:prSet presAssocID="{8D740465-9F16-4B70-8BC6-C4342A8C133E}" presName="parentLin" presStyleCnt="0"/>
      <dgm:spPr/>
    </dgm:pt>
    <dgm:pt modelId="{9899A5BA-6722-4FED-B94F-F7325BBEC941}" type="pres">
      <dgm:prSet presAssocID="{8D740465-9F16-4B70-8BC6-C4342A8C133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88ABF03-1414-46BA-962B-2B4C0C0C6A3D}" type="pres">
      <dgm:prSet presAssocID="{8D740465-9F16-4B70-8BC6-C4342A8C133E}" presName="parentText" presStyleLbl="node1" presStyleIdx="0" presStyleCnt="4" custScaleY="301361" custLinFactNeighborX="-16585" custLinFactNeighborY="-903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81E287-3A60-4BA1-87D6-7450D99DAA61}" type="pres">
      <dgm:prSet presAssocID="{8D740465-9F16-4B70-8BC6-C4342A8C133E}" presName="negativeSpace" presStyleCnt="0"/>
      <dgm:spPr/>
    </dgm:pt>
    <dgm:pt modelId="{A15E2C95-18C7-45A6-AA55-B76A55E05DFD}" type="pres">
      <dgm:prSet presAssocID="{8D740465-9F16-4B70-8BC6-C4342A8C133E}" presName="childText" presStyleLbl="conFgAcc1" presStyleIdx="0" presStyleCnt="4" custLinFactY="-193582" custLinFactNeighborY="-200000">
        <dgm:presLayoutVars>
          <dgm:bulletEnabled val="1"/>
        </dgm:presLayoutVars>
      </dgm:prSet>
      <dgm:spPr/>
    </dgm:pt>
    <dgm:pt modelId="{A97D0ADB-6D7E-416E-A606-7FE5B66BA991}" type="pres">
      <dgm:prSet presAssocID="{6D9402CA-2375-4A69-A076-99FD56E62386}" presName="spaceBetweenRectangles" presStyleCnt="0"/>
      <dgm:spPr/>
    </dgm:pt>
    <dgm:pt modelId="{30328853-94DE-412C-9338-8DAC05222AB9}" type="pres">
      <dgm:prSet presAssocID="{14B3E99E-51D7-4D98-B2C2-7B439EB0583D}" presName="parentLin" presStyleCnt="0"/>
      <dgm:spPr/>
    </dgm:pt>
    <dgm:pt modelId="{E6F0DCF1-B3E2-49FF-86BE-23FDC733C493}" type="pres">
      <dgm:prSet presAssocID="{14B3E99E-51D7-4D98-B2C2-7B439EB0583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E571D07-B01B-4E82-90B0-E92392EA102F}" type="pres">
      <dgm:prSet presAssocID="{14B3E99E-51D7-4D98-B2C2-7B439EB0583D}" presName="parentText" presStyleLbl="node1" presStyleIdx="1" presStyleCnt="4" custScaleY="245376" custLinFactNeighborX="98" custLinFactNeighborY="-43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FD636-55D2-43CC-A7FC-A9B99B8A87B6}" type="pres">
      <dgm:prSet presAssocID="{14B3E99E-51D7-4D98-B2C2-7B439EB0583D}" presName="negativeSpace" presStyleCnt="0"/>
      <dgm:spPr/>
    </dgm:pt>
    <dgm:pt modelId="{D516F05D-C468-4E9F-A02F-44A284264DCA}" type="pres">
      <dgm:prSet presAssocID="{14B3E99E-51D7-4D98-B2C2-7B439EB0583D}" presName="childText" presStyleLbl="conFgAcc1" presStyleIdx="1" presStyleCnt="4" custLinFactY="-142277" custLinFactNeighborY="-200000">
        <dgm:presLayoutVars>
          <dgm:bulletEnabled val="1"/>
        </dgm:presLayoutVars>
      </dgm:prSet>
      <dgm:spPr/>
    </dgm:pt>
    <dgm:pt modelId="{11AA0D2A-F23F-4EB2-844E-4F786BDA9394}" type="pres">
      <dgm:prSet presAssocID="{4D7F389C-3F1D-4E0C-992A-763964169BB3}" presName="spaceBetweenRectangles" presStyleCnt="0"/>
      <dgm:spPr/>
    </dgm:pt>
    <dgm:pt modelId="{C9E582FE-0B5B-46A8-B7B2-FD6261CECFE4}" type="pres">
      <dgm:prSet presAssocID="{48552E63-601A-4FEE-9E77-E58E4357C81C}" presName="parentLin" presStyleCnt="0"/>
      <dgm:spPr/>
    </dgm:pt>
    <dgm:pt modelId="{3FD7974D-DA72-4F7E-B621-8912FC1B95EF}" type="pres">
      <dgm:prSet presAssocID="{48552E63-601A-4FEE-9E77-E58E4357C81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9B09F47-04F8-4C93-9BCC-882CA0C46A37}" type="pres">
      <dgm:prSet presAssocID="{48552E63-601A-4FEE-9E77-E58E4357C81C}" presName="parentText" presStyleLbl="node1" presStyleIdx="2" presStyleCnt="4" custScaleY="202472" custLinFactNeighborY="-398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D4809-BF75-45A5-9B7E-D7BEF239C013}" type="pres">
      <dgm:prSet presAssocID="{48552E63-601A-4FEE-9E77-E58E4357C81C}" presName="negativeSpace" presStyleCnt="0"/>
      <dgm:spPr/>
    </dgm:pt>
    <dgm:pt modelId="{036FC3F7-8C6F-462D-8EBD-026383D37AD2}" type="pres">
      <dgm:prSet presAssocID="{48552E63-601A-4FEE-9E77-E58E4357C81C}" presName="childText" presStyleLbl="conFgAcc1" presStyleIdx="2" presStyleCnt="4" custLinFactY="-111584" custLinFactNeighborY="-200000">
        <dgm:presLayoutVars>
          <dgm:bulletEnabled val="1"/>
        </dgm:presLayoutVars>
      </dgm:prSet>
      <dgm:spPr/>
    </dgm:pt>
    <dgm:pt modelId="{990B7627-434C-4ED7-9C27-52184A0E7A0F}" type="pres">
      <dgm:prSet presAssocID="{8ECCFFA6-9E54-4605-BD98-38E4ED605B4C}" presName="spaceBetweenRectangles" presStyleCnt="0"/>
      <dgm:spPr/>
    </dgm:pt>
    <dgm:pt modelId="{D8EFD617-AD49-469E-AE1C-730B23654A4E}" type="pres">
      <dgm:prSet presAssocID="{98CE7E09-3E90-4889-A5E7-2701F6DD086D}" presName="parentLin" presStyleCnt="0"/>
      <dgm:spPr/>
    </dgm:pt>
    <dgm:pt modelId="{7809EF80-2355-48DE-92A7-9695F042557F}" type="pres">
      <dgm:prSet presAssocID="{98CE7E09-3E90-4889-A5E7-2701F6DD086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DA83DC3-44E1-481A-9356-0B2BFA0EB25D}" type="pres">
      <dgm:prSet presAssocID="{98CE7E09-3E90-4889-A5E7-2701F6DD086D}" presName="parentText" presStyleLbl="node1" presStyleIdx="3" presStyleCnt="4" custScaleY="222322" custLinFactNeighborY="-338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A905BF-2A56-4231-BD31-C0ED1A98F367}" type="pres">
      <dgm:prSet presAssocID="{98CE7E09-3E90-4889-A5E7-2701F6DD086D}" presName="negativeSpace" presStyleCnt="0"/>
      <dgm:spPr/>
    </dgm:pt>
    <dgm:pt modelId="{D8D03F08-9D95-4659-BBDD-99FE92AD848C}" type="pres">
      <dgm:prSet presAssocID="{98CE7E09-3E90-4889-A5E7-2701F6DD086D}" presName="childText" presStyleLbl="conFgAcc1" presStyleIdx="3" presStyleCnt="4" custLinFactY="-100000" custLinFactNeighborY="-120580">
        <dgm:presLayoutVars>
          <dgm:bulletEnabled val="1"/>
        </dgm:presLayoutVars>
      </dgm:prSet>
      <dgm:spPr/>
    </dgm:pt>
  </dgm:ptLst>
  <dgm:cxnLst>
    <dgm:cxn modelId="{9ACC5214-164B-44C5-8C90-6BEA2A788A16}" srcId="{6FAD5354-699E-47D1-8F14-DEDE43FF48EF}" destId="{8D740465-9F16-4B70-8BC6-C4342A8C133E}" srcOrd="0" destOrd="0" parTransId="{A491A8AC-7600-44E7-8466-7A5618A35197}" sibTransId="{6D9402CA-2375-4A69-A076-99FD56E62386}"/>
    <dgm:cxn modelId="{E351816D-D731-4C57-98EB-BDFE5C7D3C8B}" type="presOf" srcId="{14B3E99E-51D7-4D98-B2C2-7B439EB0583D}" destId="{E6F0DCF1-B3E2-49FF-86BE-23FDC733C493}" srcOrd="0" destOrd="0" presId="urn:microsoft.com/office/officeart/2005/8/layout/list1"/>
    <dgm:cxn modelId="{32292DA1-B2AC-4EC3-89F5-034147B5AFB6}" type="presOf" srcId="{14B3E99E-51D7-4D98-B2C2-7B439EB0583D}" destId="{BE571D07-B01B-4E82-90B0-E92392EA102F}" srcOrd="1" destOrd="0" presId="urn:microsoft.com/office/officeart/2005/8/layout/list1"/>
    <dgm:cxn modelId="{A42C0431-E63E-403E-B6CC-F0B6474770AD}" type="presOf" srcId="{8D740465-9F16-4B70-8BC6-C4342A8C133E}" destId="{B88ABF03-1414-46BA-962B-2B4C0C0C6A3D}" srcOrd="1" destOrd="0" presId="urn:microsoft.com/office/officeart/2005/8/layout/list1"/>
    <dgm:cxn modelId="{D7E29DA9-4AA8-4257-BC75-AFFA9D202E37}" type="presOf" srcId="{98CE7E09-3E90-4889-A5E7-2701F6DD086D}" destId="{8DA83DC3-44E1-481A-9356-0B2BFA0EB25D}" srcOrd="1" destOrd="0" presId="urn:microsoft.com/office/officeart/2005/8/layout/list1"/>
    <dgm:cxn modelId="{42184683-4EC4-407C-A2F3-1B07D830E281}" type="presOf" srcId="{98CE7E09-3E90-4889-A5E7-2701F6DD086D}" destId="{7809EF80-2355-48DE-92A7-9695F042557F}" srcOrd="0" destOrd="0" presId="urn:microsoft.com/office/officeart/2005/8/layout/list1"/>
    <dgm:cxn modelId="{28E17784-26AF-48F0-B7BA-9DE1475FC531}" srcId="{6FAD5354-699E-47D1-8F14-DEDE43FF48EF}" destId="{48552E63-601A-4FEE-9E77-E58E4357C81C}" srcOrd="2" destOrd="0" parTransId="{DC46FE4C-21DB-4718-B855-DD304CF9F69D}" sibTransId="{8ECCFFA6-9E54-4605-BD98-38E4ED605B4C}"/>
    <dgm:cxn modelId="{7D681C38-0A8A-4519-9F0F-E500FE179BCA}" srcId="{6FAD5354-699E-47D1-8F14-DEDE43FF48EF}" destId="{14B3E99E-51D7-4D98-B2C2-7B439EB0583D}" srcOrd="1" destOrd="0" parTransId="{0C7C1DD9-1BD2-4282-9E9D-E11E54A135F1}" sibTransId="{4D7F389C-3F1D-4E0C-992A-763964169BB3}"/>
    <dgm:cxn modelId="{FC6A01E4-A996-4AF0-902B-37F83FC039AE}" type="presOf" srcId="{48552E63-601A-4FEE-9E77-E58E4357C81C}" destId="{59B09F47-04F8-4C93-9BCC-882CA0C46A37}" srcOrd="1" destOrd="0" presId="urn:microsoft.com/office/officeart/2005/8/layout/list1"/>
    <dgm:cxn modelId="{FF93B566-29D8-474C-B29D-24209D8DFB37}" srcId="{6FAD5354-699E-47D1-8F14-DEDE43FF48EF}" destId="{98CE7E09-3E90-4889-A5E7-2701F6DD086D}" srcOrd="3" destOrd="0" parTransId="{EAAA2810-BB51-4299-80BC-CE35C02758F0}" sibTransId="{7EE4B52C-644F-4EF8-868E-275A3F0DF255}"/>
    <dgm:cxn modelId="{C4540EFB-147D-49C6-9E46-24712273B576}" type="presOf" srcId="{6FAD5354-699E-47D1-8F14-DEDE43FF48EF}" destId="{B6C4B7E6-B96D-4C09-9FCA-753D6F90867A}" srcOrd="0" destOrd="0" presId="urn:microsoft.com/office/officeart/2005/8/layout/list1"/>
    <dgm:cxn modelId="{73FF14D6-2040-4B2B-A276-6E8B1EB36747}" type="presOf" srcId="{8D740465-9F16-4B70-8BC6-C4342A8C133E}" destId="{9899A5BA-6722-4FED-B94F-F7325BBEC941}" srcOrd="0" destOrd="0" presId="urn:microsoft.com/office/officeart/2005/8/layout/list1"/>
    <dgm:cxn modelId="{282B5784-23F2-4D9D-ACDA-2EDD69C607B9}" type="presOf" srcId="{48552E63-601A-4FEE-9E77-E58E4357C81C}" destId="{3FD7974D-DA72-4F7E-B621-8912FC1B95EF}" srcOrd="0" destOrd="0" presId="urn:microsoft.com/office/officeart/2005/8/layout/list1"/>
    <dgm:cxn modelId="{2347BC8F-6E48-4A13-86C1-78FB3187EBA1}" type="presParOf" srcId="{B6C4B7E6-B96D-4C09-9FCA-753D6F90867A}" destId="{C2A57274-9D89-470C-A16B-E97B61DDB82B}" srcOrd="0" destOrd="0" presId="urn:microsoft.com/office/officeart/2005/8/layout/list1"/>
    <dgm:cxn modelId="{2E2A4855-19F1-484D-B708-CA9AA4F02BCA}" type="presParOf" srcId="{C2A57274-9D89-470C-A16B-E97B61DDB82B}" destId="{9899A5BA-6722-4FED-B94F-F7325BBEC941}" srcOrd="0" destOrd="0" presId="urn:microsoft.com/office/officeart/2005/8/layout/list1"/>
    <dgm:cxn modelId="{5CF846C0-F7CD-4E80-B365-65382290A536}" type="presParOf" srcId="{C2A57274-9D89-470C-A16B-E97B61DDB82B}" destId="{B88ABF03-1414-46BA-962B-2B4C0C0C6A3D}" srcOrd="1" destOrd="0" presId="urn:microsoft.com/office/officeart/2005/8/layout/list1"/>
    <dgm:cxn modelId="{72C9DAA7-5F6E-4F81-AD0E-46240EB8EE7B}" type="presParOf" srcId="{B6C4B7E6-B96D-4C09-9FCA-753D6F90867A}" destId="{8B81E287-3A60-4BA1-87D6-7450D99DAA61}" srcOrd="1" destOrd="0" presId="urn:microsoft.com/office/officeart/2005/8/layout/list1"/>
    <dgm:cxn modelId="{F49C50C5-42EA-4C88-9347-E3527F65745D}" type="presParOf" srcId="{B6C4B7E6-B96D-4C09-9FCA-753D6F90867A}" destId="{A15E2C95-18C7-45A6-AA55-B76A55E05DFD}" srcOrd="2" destOrd="0" presId="urn:microsoft.com/office/officeart/2005/8/layout/list1"/>
    <dgm:cxn modelId="{6D9565B6-6DB3-458F-AD65-E32A6667AC40}" type="presParOf" srcId="{B6C4B7E6-B96D-4C09-9FCA-753D6F90867A}" destId="{A97D0ADB-6D7E-416E-A606-7FE5B66BA991}" srcOrd="3" destOrd="0" presId="urn:microsoft.com/office/officeart/2005/8/layout/list1"/>
    <dgm:cxn modelId="{9A312F90-1DA7-4B64-8696-72F366250949}" type="presParOf" srcId="{B6C4B7E6-B96D-4C09-9FCA-753D6F90867A}" destId="{30328853-94DE-412C-9338-8DAC05222AB9}" srcOrd="4" destOrd="0" presId="urn:microsoft.com/office/officeart/2005/8/layout/list1"/>
    <dgm:cxn modelId="{6A38F394-1FAD-4B2E-B1EA-FFB9259F5212}" type="presParOf" srcId="{30328853-94DE-412C-9338-8DAC05222AB9}" destId="{E6F0DCF1-B3E2-49FF-86BE-23FDC733C493}" srcOrd="0" destOrd="0" presId="urn:microsoft.com/office/officeart/2005/8/layout/list1"/>
    <dgm:cxn modelId="{E2616D43-27E6-45B6-9D73-E5CAA336A962}" type="presParOf" srcId="{30328853-94DE-412C-9338-8DAC05222AB9}" destId="{BE571D07-B01B-4E82-90B0-E92392EA102F}" srcOrd="1" destOrd="0" presId="urn:microsoft.com/office/officeart/2005/8/layout/list1"/>
    <dgm:cxn modelId="{4C278649-4CC2-4CFA-B41F-3E2B3FD5F745}" type="presParOf" srcId="{B6C4B7E6-B96D-4C09-9FCA-753D6F90867A}" destId="{D83FD636-55D2-43CC-A7FC-A9B99B8A87B6}" srcOrd="5" destOrd="0" presId="urn:microsoft.com/office/officeart/2005/8/layout/list1"/>
    <dgm:cxn modelId="{E593A290-6417-41DF-96D7-0494340FEA85}" type="presParOf" srcId="{B6C4B7E6-B96D-4C09-9FCA-753D6F90867A}" destId="{D516F05D-C468-4E9F-A02F-44A284264DCA}" srcOrd="6" destOrd="0" presId="urn:microsoft.com/office/officeart/2005/8/layout/list1"/>
    <dgm:cxn modelId="{34EB2018-80DC-4A15-9DBF-6E6AE94D841C}" type="presParOf" srcId="{B6C4B7E6-B96D-4C09-9FCA-753D6F90867A}" destId="{11AA0D2A-F23F-4EB2-844E-4F786BDA9394}" srcOrd="7" destOrd="0" presId="urn:microsoft.com/office/officeart/2005/8/layout/list1"/>
    <dgm:cxn modelId="{F0A22B8B-41DD-4123-A1C2-1A52275FFA3C}" type="presParOf" srcId="{B6C4B7E6-B96D-4C09-9FCA-753D6F90867A}" destId="{C9E582FE-0B5B-46A8-B7B2-FD6261CECFE4}" srcOrd="8" destOrd="0" presId="urn:microsoft.com/office/officeart/2005/8/layout/list1"/>
    <dgm:cxn modelId="{473C8D83-EF53-4612-8E43-80320BA71693}" type="presParOf" srcId="{C9E582FE-0B5B-46A8-B7B2-FD6261CECFE4}" destId="{3FD7974D-DA72-4F7E-B621-8912FC1B95EF}" srcOrd="0" destOrd="0" presId="urn:microsoft.com/office/officeart/2005/8/layout/list1"/>
    <dgm:cxn modelId="{D3DE822D-DBC1-486D-96D2-51F11B4E4104}" type="presParOf" srcId="{C9E582FE-0B5B-46A8-B7B2-FD6261CECFE4}" destId="{59B09F47-04F8-4C93-9BCC-882CA0C46A37}" srcOrd="1" destOrd="0" presId="urn:microsoft.com/office/officeart/2005/8/layout/list1"/>
    <dgm:cxn modelId="{6296C9D7-C671-455A-987F-F0D904762B11}" type="presParOf" srcId="{B6C4B7E6-B96D-4C09-9FCA-753D6F90867A}" destId="{202D4809-BF75-45A5-9B7E-D7BEF239C013}" srcOrd="9" destOrd="0" presId="urn:microsoft.com/office/officeart/2005/8/layout/list1"/>
    <dgm:cxn modelId="{01208095-CC80-4AA3-85DE-60B132399444}" type="presParOf" srcId="{B6C4B7E6-B96D-4C09-9FCA-753D6F90867A}" destId="{036FC3F7-8C6F-462D-8EBD-026383D37AD2}" srcOrd="10" destOrd="0" presId="urn:microsoft.com/office/officeart/2005/8/layout/list1"/>
    <dgm:cxn modelId="{B7FF21E8-7D3C-4356-8643-D01D3F7E9C26}" type="presParOf" srcId="{B6C4B7E6-B96D-4C09-9FCA-753D6F90867A}" destId="{990B7627-434C-4ED7-9C27-52184A0E7A0F}" srcOrd="11" destOrd="0" presId="urn:microsoft.com/office/officeart/2005/8/layout/list1"/>
    <dgm:cxn modelId="{C4B07F9A-457C-4F27-8909-9BD2285E1E8F}" type="presParOf" srcId="{B6C4B7E6-B96D-4C09-9FCA-753D6F90867A}" destId="{D8EFD617-AD49-469E-AE1C-730B23654A4E}" srcOrd="12" destOrd="0" presId="urn:microsoft.com/office/officeart/2005/8/layout/list1"/>
    <dgm:cxn modelId="{632C8017-81B7-4C5D-B45C-686828E59120}" type="presParOf" srcId="{D8EFD617-AD49-469E-AE1C-730B23654A4E}" destId="{7809EF80-2355-48DE-92A7-9695F042557F}" srcOrd="0" destOrd="0" presId="urn:microsoft.com/office/officeart/2005/8/layout/list1"/>
    <dgm:cxn modelId="{FB509641-E008-40E3-9E23-DC4BAD97E36A}" type="presParOf" srcId="{D8EFD617-AD49-469E-AE1C-730B23654A4E}" destId="{8DA83DC3-44E1-481A-9356-0B2BFA0EB25D}" srcOrd="1" destOrd="0" presId="urn:microsoft.com/office/officeart/2005/8/layout/list1"/>
    <dgm:cxn modelId="{6B57044B-F174-40CD-8AA2-AF1838E9C395}" type="presParOf" srcId="{B6C4B7E6-B96D-4C09-9FCA-753D6F90867A}" destId="{B4A905BF-2A56-4231-BD31-C0ED1A98F367}" srcOrd="13" destOrd="0" presId="urn:microsoft.com/office/officeart/2005/8/layout/list1"/>
    <dgm:cxn modelId="{3030F9A6-8C4D-4547-92BE-0B8C7C09C806}" type="presParOf" srcId="{B6C4B7E6-B96D-4C09-9FCA-753D6F90867A}" destId="{D8D03F08-9D95-4659-BBDD-99FE92AD848C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0F329A-3BED-4889-AACF-418B827C38D7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A286B7-D771-4B90-A65D-1FC46FAB8A90}">
      <dgm:prSet phldrT="[Текст]" custT="1"/>
      <dgm:spPr>
        <a:solidFill>
          <a:schemeClr val="bg2"/>
        </a:solidFill>
      </dgm:spPr>
      <dgm:t>
        <a:bodyPr/>
        <a:lstStyle/>
        <a:p>
          <a:pPr indent="0" algn="ctr">
            <a:lnSpc>
              <a:spcPct val="150000"/>
            </a:lnSpc>
            <a:spcAft>
              <a:spcPts val="0"/>
            </a:spcAft>
          </a:pPr>
          <a:r>
            <a:rPr lang="ru-RU" sz="2300" b="1" dirty="0" smtClean="0">
              <a:latin typeface="Calibri" pitchFamily="34" charset="0"/>
              <a:cs typeface="Calibri" pitchFamily="34" charset="0"/>
            </a:rPr>
            <a:t>Свойства внимания</a:t>
          </a:r>
          <a:endParaRPr lang="ru-RU" sz="2300" b="1" dirty="0">
            <a:latin typeface="Calibri" pitchFamily="34" charset="0"/>
            <a:cs typeface="Calibri" pitchFamily="34" charset="0"/>
          </a:endParaRPr>
        </a:p>
      </dgm:t>
    </dgm:pt>
    <dgm:pt modelId="{578DC899-BFA4-46DE-86C1-3A8564FEB1F0}" type="parTrans" cxnId="{34FBD694-2657-440A-9582-7E45C0428DCC}">
      <dgm:prSet/>
      <dgm:spPr/>
      <dgm:t>
        <a:bodyPr/>
        <a:lstStyle/>
        <a:p>
          <a:endParaRPr lang="ru-RU"/>
        </a:p>
      </dgm:t>
    </dgm:pt>
    <dgm:pt modelId="{F2E9D494-32A3-4C87-AA79-3C186F8CABC6}" type="sibTrans" cxnId="{34FBD694-2657-440A-9582-7E45C0428DCC}">
      <dgm:prSet/>
      <dgm:spPr/>
      <dgm:t>
        <a:bodyPr/>
        <a:lstStyle/>
        <a:p>
          <a:endParaRPr lang="ru-RU"/>
        </a:p>
      </dgm:t>
    </dgm:pt>
    <dgm:pt modelId="{E5E70A97-C5B9-46ED-A96A-E5DC3174B36D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 indent="0" algn="just">
            <a:lnSpc>
              <a:spcPct val="150000"/>
            </a:lnSpc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сосредоточенность</a:t>
          </a:r>
          <a:endParaRPr lang="ru-RU" sz="20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B912FEBF-1DA0-4114-B7C5-053A269FE508}" type="parTrans" cxnId="{9FAA6FDB-3BE0-410D-9D5A-9EBA11C70EDB}">
      <dgm:prSet/>
      <dgm:spPr/>
      <dgm:t>
        <a:bodyPr/>
        <a:lstStyle/>
        <a:p>
          <a:endParaRPr lang="ru-RU"/>
        </a:p>
      </dgm:t>
    </dgm:pt>
    <dgm:pt modelId="{3794DBC2-CA7B-4FC8-A9F0-0CC0388A7455}" type="sibTrans" cxnId="{9FAA6FDB-3BE0-410D-9D5A-9EBA11C70EDB}">
      <dgm:prSet/>
      <dgm:spPr/>
      <dgm:t>
        <a:bodyPr/>
        <a:lstStyle/>
        <a:p>
          <a:endParaRPr lang="ru-RU"/>
        </a:p>
      </dgm:t>
    </dgm:pt>
    <dgm:pt modelId="{94AC22B5-41E5-49E4-8EBC-451F9C6927D4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 indent="0" algn="just">
            <a:lnSpc>
              <a:spcPct val="150000"/>
            </a:lnSpc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устойчивость</a:t>
          </a:r>
          <a:endParaRPr lang="ru-RU" sz="20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5AFF5B1A-021C-45DB-939A-9D371ADA9FF1}" type="parTrans" cxnId="{41882E79-7C7E-4491-A518-5DC77820BF1E}">
      <dgm:prSet/>
      <dgm:spPr/>
      <dgm:t>
        <a:bodyPr/>
        <a:lstStyle/>
        <a:p>
          <a:endParaRPr lang="ru-RU"/>
        </a:p>
      </dgm:t>
    </dgm:pt>
    <dgm:pt modelId="{CBA1CD68-16D1-424A-96C1-EC9AA66C68AB}" type="sibTrans" cxnId="{41882E79-7C7E-4491-A518-5DC77820BF1E}">
      <dgm:prSet/>
      <dgm:spPr/>
      <dgm:t>
        <a:bodyPr/>
        <a:lstStyle/>
        <a:p>
          <a:endParaRPr lang="ru-RU"/>
        </a:p>
      </dgm:t>
    </dgm:pt>
    <dgm:pt modelId="{BFA6A799-0D97-4A6C-A8DA-F043EDBBB2E9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 indent="0" algn="just">
            <a:lnSpc>
              <a:spcPct val="150000"/>
            </a:lnSpc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распределение</a:t>
          </a:r>
          <a:endParaRPr lang="ru-RU" sz="20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BA94008C-AAF0-4552-A94F-2E7903995522}" type="parTrans" cxnId="{131388CC-D274-427E-891F-AA430D3648CF}">
      <dgm:prSet/>
      <dgm:spPr/>
      <dgm:t>
        <a:bodyPr/>
        <a:lstStyle/>
        <a:p>
          <a:endParaRPr lang="ru-RU"/>
        </a:p>
      </dgm:t>
    </dgm:pt>
    <dgm:pt modelId="{B8E27995-2F80-4799-B183-D25A4B42B9A6}" type="sibTrans" cxnId="{131388CC-D274-427E-891F-AA430D3648CF}">
      <dgm:prSet/>
      <dgm:spPr/>
      <dgm:t>
        <a:bodyPr/>
        <a:lstStyle/>
        <a:p>
          <a:endParaRPr lang="ru-RU"/>
        </a:p>
      </dgm:t>
    </dgm:pt>
    <dgm:pt modelId="{B5F43D42-96F0-4622-90F7-2C519EDBAD63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 indent="0" algn="just">
            <a:lnSpc>
              <a:spcPct val="150000"/>
            </a:lnSpc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переключение</a:t>
          </a:r>
          <a:endParaRPr lang="ru-RU" sz="20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57C74711-B20A-44BA-AEC7-EC4ED95722AA}" type="parTrans" cxnId="{6F280FFB-B775-4BD8-B912-338A6107889D}">
      <dgm:prSet/>
      <dgm:spPr/>
      <dgm:t>
        <a:bodyPr/>
        <a:lstStyle/>
        <a:p>
          <a:endParaRPr lang="ru-RU"/>
        </a:p>
      </dgm:t>
    </dgm:pt>
    <dgm:pt modelId="{CDC78A49-8A34-4C41-87DC-31244D93D102}" type="sibTrans" cxnId="{6F280FFB-B775-4BD8-B912-338A6107889D}">
      <dgm:prSet/>
      <dgm:spPr/>
      <dgm:t>
        <a:bodyPr/>
        <a:lstStyle/>
        <a:p>
          <a:endParaRPr lang="ru-RU"/>
        </a:p>
      </dgm:t>
    </dgm:pt>
    <dgm:pt modelId="{59405650-DEF5-46EA-8BD8-56BF745F8602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 indent="0" algn="just">
            <a:lnSpc>
              <a:spcPct val="150000"/>
            </a:lnSpc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объем</a:t>
          </a:r>
          <a:endParaRPr lang="ru-RU" sz="20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13CA7174-9E28-4B40-BB58-49BD85B10898}" type="parTrans" cxnId="{67274D87-9628-4939-924F-8735A11C0238}">
      <dgm:prSet/>
      <dgm:spPr/>
      <dgm:t>
        <a:bodyPr/>
        <a:lstStyle/>
        <a:p>
          <a:endParaRPr lang="ru-RU"/>
        </a:p>
      </dgm:t>
    </dgm:pt>
    <dgm:pt modelId="{831FF75E-60E1-4BAE-8ACD-2412F4D48134}" type="sibTrans" cxnId="{67274D87-9628-4939-924F-8735A11C0238}">
      <dgm:prSet/>
      <dgm:spPr/>
      <dgm:t>
        <a:bodyPr/>
        <a:lstStyle/>
        <a:p>
          <a:endParaRPr lang="ru-RU"/>
        </a:p>
      </dgm:t>
    </dgm:pt>
    <dgm:pt modelId="{A59BB934-73E7-4653-B488-016307A3536D}" type="pres">
      <dgm:prSet presAssocID="{750F329A-3BED-4889-AACF-418B827C38D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75C065-AF0B-4DC6-88B2-6DF592DEF457}" type="pres">
      <dgm:prSet presAssocID="{58A286B7-D771-4B90-A65D-1FC46FAB8A90}" presName="compNode" presStyleCnt="0"/>
      <dgm:spPr/>
    </dgm:pt>
    <dgm:pt modelId="{61F32190-7D7D-4C46-A2D2-17C2A235AB2F}" type="pres">
      <dgm:prSet presAssocID="{58A286B7-D771-4B90-A65D-1FC46FAB8A90}" presName="aNode" presStyleLbl="bgShp" presStyleIdx="0" presStyleCnt="1"/>
      <dgm:spPr/>
      <dgm:t>
        <a:bodyPr/>
        <a:lstStyle/>
        <a:p>
          <a:endParaRPr lang="ru-RU"/>
        </a:p>
      </dgm:t>
    </dgm:pt>
    <dgm:pt modelId="{54565CC6-25AD-4D38-A4D3-136916E81C03}" type="pres">
      <dgm:prSet presAssocID="{58A286B7-D771-4B90-A65D-1FC46FAB8A90}" presName="textNode" presStyleLbl="bgShp" presStyleIdx="0" presStyleCnt="1"/>
      <dgm:spPr/>
      <dgm:t>
        <a:bodyPr/>
        <a:lstStyle/>
        <a:p>
          <a:endParaRPr lang="ru-RU"/>
        </a:p>
      </dgm:t>
    </dgm:pt>
    <dgm:pt modelId="{A5C75D9F-FD4C-4067-88B2-A9801E3681DB}" type="pres">
      <dgm:prSet presAssocID="{58A286B7-D771-4B90-A65D-1FC46FAB8A90}" presName="compChildNode" presStyleCnt="0"/>
      <dgm:spPr/>
    </dgm:pt>
    <dgm:pt modelId="{8243E066-F842-4FE7-AE2C-F08B353D1280}" type="pres">
      <dgm:prSet presAssocID="{58A286B7-D771-4B90-A65D-1FC46FAB8A90}" presName="theInnerList" presStyleCnt="0"/>
      <dgm:spPr/>
    </dgm:pt>
    <dgm:pt modelId="{D77678DF-ADDE-4C4F-A1A1-59E2DAB66E3A}" type="pres">
      <dgm:prSet presAssocID="{E5E70A97-C5B9-46ED-A96A-E5DC3174B36D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72F02-3507-42BE-A49B-0B10F8560C6C}" type="pres">
      <dgm:prSet presAssocID="{E5E70A97-C5B9-46ED-A96A-E5DC3174B36D}" presName="aSpace2" presStyleCnt="0"/>
      <dgm:spPr/>
    </dgm:pt>
    <dgm:pt modelId="{E8116343-892D-4A3D-B96E-BF3E0C8D80DA}" type="pres">
      <dgm:prSet presAssocID="{94AC22B5-41E5-49E4-8EBC-451F9C6927D4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2C3538-7462-45BB-9EDF-32830EB7E8EF}" type="pres">
      <dgm:prSet presAssocID="{94AC22B5-41E5-49E4-8EBC-451F9C6927D4}" presName="aSpace2" presStyleCnt="0"/>
      <dgm:spPr/>
    </dgm:pt>
    <dgm:pt modelId="{52383C6D-D4B0-4768-AB6E-CB28AC16A328}" type="pres">
      <dgm:prSet presAssocID="{BFA6A799-0D97-4A6C-A8DA-F043EDBBB2E9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4BC29-E512-416F-9D74-F02F145AC2D2}" type="pres">
      <dgm:prSet presAssocID="{BFA6A799-0D97-4A6C-A8DA-F043EDBBB2E9}" presName="aSpace2" presStyleCnt="0"/>
      <dgm:spPr/>
    </dgm:pt>
    <dgm:pt modelId="{9EB0B016-AFD7-4BF0-AC9F-7AE982697B47}" type="pres">
      <dgm:prSet presAssocID="{B5F43D42-96F0-4622-90F7-2C519EDBAD63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0B9D7-18E3-47DE-8099-13741321D6AC}" type="pres">
      <dgm:prSet presAssocID="{B5F43D42-96F0-4622-90F7-2C519EDBAD63}" presName="aSpace2" presStyleCnt="0"/>
      <dgm:spPr/>
    </dgm:pt>
    <dgm:pt modelId="{0BDFE910-0032-43D7-82BF-F76516111E08}" type="pres">
      <dgm:prSet presAssocID="{59405650-DEF5-46EA-8BD8-56BF745F8602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AA6FDB-3BE0-410D-9D5A-9EBA11C70EDB}" srcId="{58A286B7-D771-4B90-A65D-1FC46FAB8A90}" destId="{E5E70A97-C5B9-46ED-A96A-E5DC3174B36D}" srcOrd="0" destOrd="0" parTransId="{B912FEBF-1DA0-4114-B7C5-053A269FE508}" sibTransId="{3794DBC2-CA7B-4FC8-A9F0-0CC0388A7455}"/>
    <dgm:cxn modelId="{451FB1DD-4712-4127-8F1F-1E1B0D177A10}" type="presOf" srcId="{59405650-DEF5-46EA-8BD8-56BF745F8602}" destId="{0BDFE910-0032-43D7-82BF-F76516111E08}" srcOrd="0" destOrd="0" presId="urn:microsoft.com/office/officeart/2005/8/layout/lProcess2"/>
    <dgm:cxn modelId="{790AC969-FD30-475A-A73D-A565B2D0D597}" type="presOf" srcId="{BFA6A799-0D97-4A6C-A8DA-F043EDBBB2E9}" destId="{52383C6D-D4B0-4768-AB6E-CB28AC16A328}" srcOrd="0" destOrd="0" presId="urn:microsoft.com/office/officeart/2005/8/layout/lProcess2"/>
    <dgm:cxn modelId="{41882E79-7C7E-4491-A518-5DC77820BF1E}" srcId="{58A286B7-D771-4B90-A65D-1FC46FAB8A90}" destId="{94AC22B5-41E5-49E4-8EBC-451F9C6927D4}" srcOrd="1" destOrd="0" parTransId="{5AFF5B1A-021C-45DB-939A-9D371ADA9FF1}" sibTransId="{CBA1CD68-16D1-424A-96C1-EC9AA66C68AB}"/>
    <dgm:cxn modelId="{34FBD694-2657-440A-9582-7E45C0428DCC}" srcId="{750F329A-3BED-4889-AACF-418B827C38D7}" destId="{58A286B7-D771-4B90-A65D-1FC46FAB8A90}" srcOrd="0" destOrd="0" parTransId="{578DC899-BFA4-46DE-86C1-3A8564FEB1F0}" sibTransId="{F2E9D494-32A3-4C87-AA79-3C186F8CABC6}"/>
    <dgm:cxn modelId="{9ADF31DB-C8F1-43A0-8125-207CEE8BA407}" type="presOf" srcId="{B5F43D42-96F0-4622-90F7-2C519EDBAD63}" destId="{9EB0B016-AFD7-4BF0-AC9F-7AE982697B47}" srcOrd="0" destOrd="0" presId="urn:microsoft.com/office/officeart/2005/8/layout/lProcess2"/>
    <dgm:cxn modelId="{67274D87-9628-4939-924F-8735A11C0238}" srcId="{58A286B7-D771-4B90-A65D-1FC46FAB8A90}" destId="{59405650-DEF5-46EA-8BD8-56BF745F8602}" srcOrd="4" destOrd="0" parTransId="{13CA7174-9E28-4B40-BB58-49BD85B10898}" sibTransId="{831FF75E-60E1-4BAE-8ACD-2412F4D48134}"/>
    <dgm:cxn modelId="{36BB584F-D4A0-4B23-A2B0-12F7C077069F}" type="presOf" srcId="{750F329A-3BED-4889-AACF-418B827C38D7}" destId="{A59BB934-73E7-4653-B488-016307A3536D}" srcOrd="0" destOrd="0" presId="urn:microsoft.com/office/officeart/2005/8/layout/lProcess2"/>
    <dgm:cxn modelId="{606D05F7-00B4-4B84-A592-6E17A131E617}" type="presOf" srcId="{E5E70A97-C5B9-46ED-A96A-E5DC3174B36D}" destId="{D77678DF-ADDE-4C4F-A1A1-59E2DAB66E3A}" srcOrd="0" destOrd="0" presId="urn:microsoft.com/office/officeart/2005/8/layout/lProcess2"/>
    <dgm:cxn modelId="{6F280FFB-B775-4BD8-B912-338A6107889D}" srcId="{58A286B7-D771-4B90-A65D-1FC46FAB8A90}" destId="{B5F43D42-96F0-4622-90F7-2C519EDBAD63}" srcOrd="3" destOrd="0" parTransId="{57C74711-B20A-44BA-AEC7-EC4ED95722AA}" sibTransId="{CDC78A49-8A34-4C41-87DC-31244D93D102}"/>
    <dgm:cxn modelId="{A7F1BA0E-E4EB-40C8-B2F0-3B1EF31E2562}" type="presOf" srcId="{94AC22B5-41E5-49E4-8EBC-451F9C6927D4}" destId="{E8116343-892D-4A3D-B96E-BF3E0C8D80DA}" srcOrd="0" destOrd="0" presId="urn:microsoft.com/office/officeart/2005/8/layout/lProcess2"/>
    <dgm:cxn modelId="{06A74B1E-48A7-4DC1-B27B-E4068E7ABFB1}" type="presOf" srcId="{58A286B7-D771-4B90-A65D-1FC46FAB8A90}" destId="{54565CC6-25AD-4D38-A4D3-136916E81C03}" srcOrd="1" destOrd="0" presId="urn:microsoft.com/office/officeart/2005/8/layout/lProcess2"/>
    <dgm:cxn modelId="{8585A3C2-D9D7-4F54-979A-74C416F446BD}" type="presOf" srcId="{58A286B7-D771-4B90-A65D-1FC46FAB8A90}" destId="{61F32190-7D7D-4C46-A2D2-17C2A235AB2F}" srcOrd="0" destOrd="0" presId="urn:microsoft.com/office/officeart/2005/8/layout/lProcess2"/>
    <dgm:cxn modelId="{131388CC-D274-427E-891F-AA430D3648CF}" srcId="{58A286B7-D771-4B90-A65D-1FC46FAB8A90}" destId="{BFA6A799-0D97-4A6C-A8DA-F043EDBBB2E9}" srcOrd="2" destOrd="0" parTransId="{BA94008C-AAF0-4552-A94F-2E7903995522}" sibTransId="{B8E27995-2F80-4799-B183-D25A4B42B9A6}"/>
    <dgm:cxn modelId="{230461A8-3AB2-45EC-A22A-3831C2DBE736}" type="presParOf" srcId="{A59BB934-73E7-4653-B488-016307A3536D}" destId="{3175C065-AF0B-4DC6-88B2-6DF592DEF457}" srcOrd="0" destOrd="0" presId="urn:microsoft.com/office/officeart/2005/8/layout/lProcess2"/>
    <dgm:cxn modelId="{9FE0FBBC-7252-4326-9DED-22C17C6ED728}" type="presParOf" srcId="{3175C065-AF0B-4DC6-88B2-6DF592DEF457}" destId="{61F32190-7D7D-4C46-A2D2-17C2A235AB2F}" srcOrd="0" destOrd="0" presId="urn:microsoft.com/office/officeart/2005/8/layout/lProcess2"/>
    <dgm:cxn modelId="{C5E6A2B7-961E-4798-8E6E-941498E9267D}" type="presParOf" srcId="{3175C065-AF0B-4DC6-88B2-6DF592DEF457}" destId="{54565CC6-25AD-4D38-A4D3-136916E81C03}" srcOrd="1" destOrd="0" presId="urn:microsoft.com/office/officeart/2005/8/layout/lProcess2"/>
    <dgm:cxn modelId="{A88A8A31-9E08-4C5B-A66C-79574865B228}" type="presParOf" srcId="{3175C065-AF0B-4DC6-88B2-6DF592DEF457}" destId="{A5C75D9F-FD4C-4067-88B2-A9801E3681DB}" srcOrd="2" destOrd="0" presId="urn:microsoft.com/office/officeart/2005/8/layout/lProcess2"/>
    <dgm:cxn modelId="{8F7CFE0B-CD06-4458-8794-C307E8407291}" type="presParOf" srcId="{A5C75D9F-FD4C-4067-88B2-A9801E3681DB}" destId="{8243E066-F842-4FE7-AE2C-F08B353D1280}" srcOrd="0" destOrd="0" presId="urn:microsoft.com/office/officeart/2005/8/layout/lProcess2"/>
    <dgm:cxn modelId="{0B7516FE-91A6-4266-9904-BB0C52BA5E36}" type="presParOf" srcId="{8243E066-F842-4FE7-AE2C-F08B353D1280}" destId="{D77678DF-ADDE-4C4F-A1A1-59E2DAB66E3A}" srcOrd="0" destOrd="0" presId="urn:microsoft.com/office/officeart/2005/8/layout/lProcess2"/>
    <dgm:cxn modelId="{BD3B3822-060D-4C78-95D3-40E937D6A98B}" type="presParOf" srcId="{8243E066-F842-4FE7-AE2C-F08B353D1280}" destId="{16372F02-3507-42BE-A49B-0B10F8560C6C}" srcOrd="1" destOrd="0" presId="urn:microsoft.com/office/officeart/2005/8/layout/lProcess2"/>
    <dgm:cxn modelId="{D0489E01-732C-4A5A-BCB9-3744620A958E}" type="presParOf" srcId="{8243E066-F842-4FE7-AE2C-F08B353D1280}" destId="{E8116343-892D-4A3D-B96E-BF3E0C8D80DA}" srcOrd="2" destOrd="0" presId="urn:microsoft.com/office/officeart/2005/8/layout/lProcess2"/>
    <dgm:cxn modelId="{86EDA174-42FE-4EB9-878C-2EE21C4A43E8}" type="presParOf" srcId="{8243E066-F842-4FE7-AE2C-F08B353D1280}" destId="{B22C3538-7462-45BB-9EDF-32830EB7E8EF}" srcOrd="3" destOrd="0" presId="urn:microsoft.com/office/officeart/2005/8/layout/lProcess2"/>
    <dgm:cxn modelId="{633D6CDA-1E05-486B-A848-5632D6C29296}" type="presParOf" srcId="{8243E066-F842-4FE7-AE2C-F08B353D1280}" destId="{52383C6D-D4B0-4768-AB6E-CB28AC16A328}" srcOrd="4" destOrd="0" presId="urn:microsoft.com/office/officeart/2005/8/layout/lProcess2"/>
    <dgm:cxn modelId="{1E8FDD83-FCD3-43A5-B704-D311D8C0B273}" type="presParOf" srcId="{8243E066-F842-4FE7-AE2C-F08B353D1280}" destId="{6A54BC29-E512-416F-9D74-F02F145AC2D2}" srcOrd="5" destOrd="0" presId="urn:microsoft.com/office/officeart/2005/8/layout/lProcess2"/>
    <dgm:cxn modelId="{F922C221-B31B-42D8-9AEE-C80F1B252EA1}" type="presParOf" srcId="{8243E066-F842-4FE7-AE2C-F08B353D1280}" destId="{9EB0B016-AFD7-4BF0-AC9F-7AE982697B47}" srcOrd="6" destOrd="0" presId="urn:microsoft.com/office/officeart/2005/8/layout/lProcess2"/>
    <dgm:cxn modelId="{22FE63D9-3086-4609-B7EE-5BD26848AD2B}" type="presParOf" srcId="{8243E066-F842-4FE7-AE2C-F08B353D1280}" destId="{A0C0B9D7-18E3-47DE-8099-13741321D6AC}" srcOrd="7" destOrd="0" presId="urn:microsoft.com/office/officeart/2005/8/layout/lProcess2"/>
    <dgm:cxn modelId="{DAD72A51-9210-4E19-B6E1-5BFC8186948C}" type="presParOf" srcId="{8243E066-F842-4FE7-AE2C-F08B353D1280}" destId="{0BDFE910-0032-43D7-82BF-F76516111E08}" srcOrd="8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42918"/>
            <a:ext cx="9144000" cy="128588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конкурсная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работа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на тему: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«Создание сборника подвижных игр для развития произвольного внимания у детей старшего дошкольного возраста с нарушением слуха»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00530" y="4143380"/>
            <a:ext cx="46434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Выполнила: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Нитовская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Полина Александровна  </a:t>
            </a: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Специальное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дошкольное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образование</a:t>
            </a: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Должность: воспитатель</a:t>
            </a:r>
            <a:endParaRPr lang="ru-RU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286248" y="6357958"/>
            <a:ext cx="96962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Тула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2024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00430" y="357166"/>
            <a:ext cx="2184381" cy="44627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ru-RU" sz="2300" dirty="0" smtClean="0">
                <a:latin typeface="Calibri" pitchFamily="34" charset="0"/>
                <a:cs typeface="Calibri" pitchFamily="34" charset="0"/>
              </a:rPr>
              <a:t>Этапы создания</a:t>
            </a:r>
            <a:endParaRPr lang="ru-RU" sz="2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57224" y="1214422"/>
            <a:ext cx="78581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1.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Сперва весь собранный материал мы распечатали (рис.1).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49" name="Рисунок 1" descr="https://sun9-5.userapi.com/impg/i48AMFgiCaclXdgVY4p53fZiW7YWyO6dAgSuzg/e-3rE0dZ4P4.jpg?size=1080x629&amp;quality=96&amp;sign=7a3a0b5af8ff2b3ef82ba1debde26c26&amp;type=alb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85926"/>
            <a:ext cx="5512816" cy="3143272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786182" y="5000636"/>
            <a:ext cx="13227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Рисунок 1.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4" descr="https://sun9-41.userapi.com/impg/_AkLLx7LPQOi8CEnISL8gxX7SkUJTSb_xK_SSg/ImeZK7w-5N0.jpg?size=1073x1080&amp;quality=96&amp;sign=ae65dfb1a9c9e0002104d9fb5b6914f1&amp;type=album"/>
          <p:cNvPicPr>
            <a:picLocks noChangeAspect="1" noChangeArrowheads="1"/>
          </p:cNvPicPr>
          <p:nvPr/>
        </p:nvPicPr>
        <p:blipFill>
          <a:blip r:embed="rId2"/>
          <a:srcRect t="4971" b="14282"/>
          <a:stretch>
            <a:fillRect/>
          </a:stretch>
        </p:blipFill>
        <p:spPr bwMode="auto">
          <a:xfrm>
            <a:off x="2857488" y="1500174"/>
            <a:ext cx="3557582" cy="2020644"/>
          </a:xfrm>
          <a:prstGeom prst="rect">
            <a:avLst/>
          </a:prstGeom>
          <a:noFill/>
        </p:spPr>
      </p:pic>
      <p:pic>
        <p:nvPicPr>
          <p:cNvPr id="27649" name="Рисунок 7" descr="https://sun9-63.userapi.com/impg/vBjweyRaiGJoNRqry_tjALlYfMZPOknGbEAyzA/c4eTwSTnWHs.jpg?size=1080x722&amp;quality=96&amp;sign=bbf3ee856225cf5c34c21f9ec41e1bf5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929066"/>
            <a:ext cx="3647476" cy="2071702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85720" y="428604"/>
            <a:ext cx="8501122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2.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Для того, чтобы материал был интересным и в первую очередь надежным и прочным, было принято решение его </a:t>
            </a:r>
            <a:r>
              <a:rPr kumimoji="0" lang="ru-RU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заламинировать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пленкой с помощью специального ламинатора (рис.2,3).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071934" y="3500438"/>
            <a:ext cx="119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Рисунок 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143372" y="6000768"/>
            <a:ext cx="12634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Рисунок 3.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10" descr="https://sun9-58.userapi.com/impg/xAwkeJv3BmUFHBbJSdLUWuH9XIkEvRHDmm4riw/D93KQxN4Amk.jpg?size=1080x633&amp;quality=96&amp;sign=c2db75a2ca482a002b3e9a693b8634b3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357298"/>
            <a:ext cx="3429024" cy="1954094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71472" y="357166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На этом этапе были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заламинированы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специальные карточки со словами для детей с нарушением слуха, а после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вырезаны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(рис.4,5).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000496" y="3357562"/>
            <a:ext cx="1210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Рисунок 4.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000496" y="6000768"/>
            <a:ext cx="1210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Рисунок 5.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6631" name="Picture 7" descr="https://sun9-61.userapi.com/impg/XY0YnT8wPyWasmu1XnPuLCDeYx9gZ16pamcSnw/k3p3ZGbMBZs.jpg?size=1280x576&amp;quality=96&amp;sign=e9d76388e1a5abac236d9cd13db33974&amp;type=album"/>
          <p:cNvPicPr>
            <a:picLocks noChangeAspect="1" noChangeArrowheads="1"/>
          </p:cNvPicPr>
          <p:nvPr/>
        </p:nvPicPr>
        <p:blipFill>
          <a:blip r:embed="rId3"/>
          <a:srcRect l="14896" t="6019" r="21456" b="6710"/>
          <a:stretch>
            <a:fillRect/>
          </a:stretch>
        </p:blipFill>
        <p:spPr bwMode="auto">
          <a:xfrm>
            <a:off x="2928926" y="3857628"/>
            <a:ext cx="3429024" cy="211578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00034" y="785794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4.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В заключительном этапе сборник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компануется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и отдаётся в переплет. Вот такая красота получилась (рис.6).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5601" name="Рисунок 1" descr="https://sun9-17.userapi.com/impg/mI6azmiXPUfU8UGBiTg3vv3E3aYnEXy-ZsbLuA/aUHfE37E7o0.jpg?size=1280x960&amp;quality=96&amp;sign=c0feb213bde87806a8c8b3e8bbcce3be&amp;type=album"/>
          <p:cNvPicPr>
            <a:picLocks noChangeAspect="1" noChangeArrowheads="1"/>
          </p:cNvPicPr>
          <p:nvPr/>
        </p:nvPicPr>
        <p:blipFill>
          <a:blip r:embed="rId2"/>
          <a:srcRect t="4613"/>
          <a:stretch>
            <a:fillRect/>
          </a:stretch>
        </p:blipFill>
        <p:spPr bwMode="auto">
          <a:xfrm>
            <a:off x="1785918" y="1714488"/>
            <a:ext cx="5766497" cy="3286148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000496" y="5072074"/>
            <a:ext cx="12634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Рисунок 6.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00108"/>
            <a:ext cx="8429684" cy="4486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>
              <a:lnSpc>
                <a:spcPct val="150000"/>
              </a:lnSpc>
            </a:pPr>
            <a:r>
              <a:rPr lang="ru-RU" sz="1600" dirty="0" smtClean="0">
                <a:latin typeface="Calibri" pitchFamily="34" charset="0"/>
                <a:cs typeface="Calibri" pitchFamily="34" charset="0"/>
              </a:rPr>
              <a:t>Изучая психолого-педагогические исследования можно сделать вывод, что под произвольным вниманием мы понимаем направленность и сосредоточенность сознания на каком-либо реальном или идеальном объекте. Формирование произвольности становится центром психического развития: развиваются произвольная память, внимание, мышление, старшие дошкольники учатся управлять своим поведением. Именно в игровой деятельности формируются познавательная активность и </a:t>
            </a:r>
            <a:r>
              <a:rPr lang="ru-RU" sz="1600" dirty="0" err="1" smtClean="0">
                <a:latin typeface="Calibri" pitchFamily="34" charset="0"/>
                <a:cs typeface="Calibri" pitchFamily="34" charset="0"/>
              </a:rPr>
              <a:t>саморегуляция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, внимание и память, абстрактное мышление. Итак, важным принципом развития произвольного внимания является требование к организации деятельности ребенка. Оптимальным являются подвижные игры. Они оказывают благоприятное влияние на рост, развитие и укрепление костно-связочного аппарата, мышечной системы и повышают функциональную деятельность организма. Именно поэтому необходимо особое внимание уделять подвижным играм для развития произвольного внимания у старших дошкольников с нарушением слуха.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2643182"/>
            <a:ext cx="40895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Calibri" pitchFamily="34" charset="0"/>
                <a:cs typeface="Calibri" pitchFamily="34" charset="0"/>
              </a:rPr>
              <a:t>Спасибо за внимание!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857364"/>
            <a:ext cx="7929618" cy="3276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Calibri"/>
                <a:cs typeface="Calibri" pitchFamily="34" charset="0"/>
              </a:rPr>
              <a:t>Актуальность исследования определяется тем, что в настоящее время проблемой развития произвольного внимания в её практическом плане приходится сталкиваться любому педагогу, работающему в сфере дошкольного образования.  Неумение и неспособность того или иного ребенка сосредотачиваться на воспринимаемой информации или выполняемом задании, вызывают трудности в обучении.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86116" y="500042"/>
            <a:ext cx="2900859" cy="44627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ru-RU" sz="2300" dirty="0" smtClean="0">
                <a:latin typeface="Calibri" pitchFamily="34" charset="0"/>
                <a:ea typeface="Calibri"/>
                <a:cs typeface="Calibri" pitchFamily="34" charset="0"/>
              </a:rPr>
              <a:t>Актуальность работы</a:t>
            </a:r>
            <a:endParaRPr lang="ru-RU" sz="23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00438"/>
            <a:ext cx="828680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000" b="1" dirty="0" smtClean="0">
                <a:latin typeface="Calibri" pitchFamily="34" charset="0"/>
                <a:ea typeface="Calibri"/>
                <a:cs typeface="Calibri" pitchFamily="34" charset="0"/>
              </a:rPr>
              <a:t>Произвольное внимание </a:t>
            </a:r>
            <a:r>
              <a:rPr lang="ru-RU" sz="2000" dirty="0" smtClean="0">
                <a:latin typeface="Calibri" pitchFamily="34" charset="0"/>
                <a:ea typeface="Calibri"/>
                <a:cs typeface="Calibri" pitchFamily="34" charset="0"/>
              </a:rPr>
              <a:t>- это внимание, которое требует осознанного самоконтроля, волевой регуляции деятельности и сопровождается чувством усилия над собой, направленного на лучшее выполнение той или иной деятельности. </a:t>
            </a:r>
          </a:p>
          <a:p>
            <a:pPr indent="457200" algn="r">
              <a:lnSpc>
                <a:spcPct val="150000"/>
              </a:lnSpc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Н.Н.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Ланге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928670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>
              <a:lnSpc>
                <a:spcPct val="150000"/>
              </a:lnSpc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Внимание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 — направленность и сосредоточенность психики, сознания человека на определенных объектах при одновременном отвлечении от других.</a:t>
            </a:r>
          </a:p>
          <a:p>
            <a:pPr indent="450000" algn="r">
              <a:lnSpc>
                <a:spcPct val="150000"/>
              </a:lnSpc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О.А. Аксенова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428604"/>
            <a:ext cx="3650936" cy="44627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300" dirty="0" smtClean="0">
                <a:latin typeface="Calibri" pitchFamily="34" charset="0"/>
                <a:cs typeface="Calibri" pitchFamily="34" charset="0"/>
              </a:rPr>
              <a:t>Методологический аппарат</a:t>
            </a:r>
            <a:endParaRPr lang="ru-RU" sz="2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14348" y="1643050"/>
            <a:ext cx="7786742" cy="378565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Объект исследования: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развитие произвольного внимания у детей старшего дошкольного возраста с нарушением слуха.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Предмет исследования: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подвижные игры как средство развития произвольного внимания у детей старшего дошкольного возраста с нарушением слуха. </a:t>
            </a:r>
          </a:p>
          <a:p>
            <a:pPr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Цель исследования: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создание сборника подвижных игр для развития произвольного внимания у детей старшего дошкольного возраста с нарушением слуха.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285728"/>
            <a:ext cx="3650936" cy="44627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ru-RU" sz="2300" dirty="0" smtClean="0">
                <a:latin typeface="Calibri" pitchFamily="34" charset="0"/>
                <a:cs typeface="Calibri" pitchFamily="34" charset="0"/>
              </a:rPr>
              <a:t>Методологический аппарат</a:t>
            </a:r>
            <a:endParaRPr lang="ru-RU" sz="23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928670"/>
          <a:ext cx="857256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14348" y="5214950"/>
            <a:ext cx="7143800" cy="92333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Методы исследования: 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анализ психолого-педагогической и методической литературы.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483147885"/>
              </p:ext>
            </p:extLst>
          </p:nvPr>
        </p:nvGraphicFramePr>
        <p:xfrm>
          <a:off x="642910" y="785794"/>
          <a:ext cx="8001056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572264" y="5429264"/>
            <a:ext cx="1640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М.Е.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Хватцев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285992"/>
            <a:ext cx="75724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«Одни более устойчивы в процессе свободной деятельности, другие – в условиях деятельности, организованной взрослыми, третьи испытывают затруднения при любой деятельности».</a:t>
            </a:r>
            <a:r>
              <a:rPr lang="ru-RU" sz="2000" dirty="0" smtClean="0"/>
              <a:t> </a:t>
            </a:r>
          </a:p>
          <a:p>
            <a:pPr indent="457200" algn="r">
              <a:lnSpc>
                <a:spcPct val="150000"/>
              </a:lnSpc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Э.И.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Леонгард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071546"/>
            <a:ext cx="57150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>
              <a:lnSpc>
                <a:spcPct val="150000"/>
              </a:lnSpc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Игра</a:t>
            </a:r>
            <a:r>
              <a:rPr lang="ru-RU" sz="2000" b="1" dirty="0" smtClean="0">
                <a:solidFill>
                  <a:srgbClr val="33333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ru-RU" sz="2000" dirty="0" smtClean="0">
                <a:solidFill>
                  <a:srgbClr val="333333"/>
                </a:solidFill>
                <a:latin typeface="Calibri" pitchFamily="34" charset="0"/>
                <a:cs typeface="Calibri" pitchFamily="34" charset="0"/>
              </a:rPr>
              <a:t> это своеобразный, свойственный дошкольному возрасту способ усвоения общественного опыта.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3571876"/>
            <a:ext cx="7000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>
              <a:lnSpc>
                <a:spcPct val="150000"/>
              </a:lnSpc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Подвижная игра</a:t>
            </a:r>
            <a:r>
              <a:rPr lang="ru-RU" sz="2000" i="1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– это сознательная двигательная активная деятельность ребенка, характеризующаяся точным и своевременным выполнением заданий, связанных с обязательными для всех играющих правилами.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428736"/>
            <a:ext cx="75724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Calibri" pitchFamily="34" charset="0"/>
                <a:ea typeface="Calibri"/>
                <a:cs typeface="Calibri" pitchFamily="34" charset="0"/>
              </a:rPr>
              <a:t>Таким образом, можно сделать вывод, что развитие внимания у детей старшего дошкольного возраста с нарушением слуха – сложный, длительный и неоднородный процесс развития всех свойств внимания с целью перехода от непроизвольной формы к произвольной.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Calibri" pitchFamily="34" charset="0"/>
                <a:ea typeface="Calibri"/>
                <a:cs typeface="Calibri" pitchFamily="34" charset="0"/>
              </a:rPr>
              <a:t>А с помощью подвижных игр у детей  происходит оформление основных элементов волевого действия, развиваются умственные способности, а так же закрепляются правила поведения.</a:t>
            </a:r>
            <a:endParaRPr lang="ru-RU" sz="2000" dirty="0">
              <a:latin typeface="Calibri" pitchFamily="34" charset="0"/>
              <a:ea typeface="Calibri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617</TotalTime>
  <Words>592</Words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ТУЛЬСКОЙ ОБЛАСТИ ГОСУДАРСТВЕННОЕ ПРОФЕССИОНАЛЬНОЕ ОБРАЗОВАТЕЛЬНОЕ УЧРЕЖДЕНИЕ  ТУЛЬСКОЙ ОБЛАСТИ «ТУЛЬСКИЙ ПЕДАГОГИЧЕСКИЙ КОЛЛЕДЖ»</dc:title>
  <dc:creator>ЦО34_Крепыш</dc:creator>
  <cp:lastModifiedBy>ЦО34_Крепыш</cp:lastModifiedBy>
  <cp:revision>32</cp:revision>
  <dcterms:created xsi:type="dcterms:W3CDTF">2023-05-31T15:28:28Z</dcterms:created>
  <dcterms:modified xsi:type="dcterms:W3CDTF">2024-03-11T17:47:16Z</dcterms:modified>
</cp:coreProperties>
</file>