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64" r:id="rId5"/>
    <p:sldId id="265" r:id="rId6"/>
    <p:sldId id="268" r:id="rId7"/>
    <p:sldId id="269" r:id="rId8"/>
    <p:sldId id="273" r:id="rId9"/>
    <p:sldId id="271" r:id="rId10"/>
    <p:sldId id="266" r:id="rId11"/>
    <p:sldId id="270" r:id="rId12"/>
    <p:sldId id="267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357214"/>
            <a:ext cx="9787006" cy="78581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57290" y="-285776"/>
            <a:ext cx="7786710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Чтим и славим павших и живых»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72066" y="3929066"/>
            <a:ext cx="450059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Корнеева Татьяна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Николаевна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педагог-библиотекарь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«Торбеевская СОШ №1»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kartinkof.club/uploads/posts/2022-06/1656008234_29-kartinkof-club-p-kartinki-s-nadpisyu-9-maya-pomnyu-ya-gorzh-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июня на параде Победы, Москва чествовала героев, а у Мавзолея, на Красной площади лежали поверженные гитлеровские штандарты. Народ выстоял. Страна победила.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dzeninfra.ru/get-zen_doc/1917356/pub_630aa4944573f1446da9f706_630aac7f64e158491be7647c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43182"/>
            <a:ext cx="41434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cdnn1.img.sputnik-georgia.com/img/23149/71/231497155_932:0:2794:2047_1920x0_80_0_0_31aca86fa3ddd8b3363e6e14191ba80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643182"/>
            <a:ext cx="3143272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142852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Память о войне, о жертвах войны... Она набатом стучит в наших сердцах, повелевая не забывать подвиг народа, бережно хранить мир, завоеванный ценой более 20 миллионов человеческих жизней.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www.inpearls.ru/img/pearls/1589187-77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876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59.userapi.com/impf/Be1fqjw-Bbx8etFxHFmorSzz_pg6W4CWFuwUww/IhDxyfcn0nY.jpg?size=1280x884&amp;quality=96&amp;sign=e37c357482d51f0a249c2c386050440a&amp;c_uniq_tag=iH58vS2TVvVxgWTHErzYYcj6S4J3jPPbbRFPh0dLO9I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643182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s://userpic.fishki.net/2021/04/27/498519/39855f7cc1e7c37566ee56ffd1d8c1e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mktrm.ru/images/10004_202104261108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000108"/>
            <a:ext cx="3429024" cy="21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ytimg.com/vi/usPgXWLpd_s/maxresdefaul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429108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ordov.er.ru/media/news/May2021/aoUBtXVVls04XaTV6Y0T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928802"/>
            <a:ext cx="3857652" cy="215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s://upload2.schoolrm.ru/resize_cache/1902024/c3bed4c46e3bebf9034448fed65e7b8e/iblock/886/8860b1d44ab96e241ed637d129b8f4e6/306167e43f03306341b4b64cbf49fc8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786322"/>
            <a:ext cx="2585345" cy="19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572000" y="50004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Чтим и помним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571480"/>
            <a:ext cx="635798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твердо помни цель одну: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Ты, выбрав путь любой,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 стране, люби страну,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Гордись своей страной.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если снова грянет бой,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Навяжет враг войну,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Служи стране,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Гордись страной</a:t>
            </a: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защищай страну!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gimnaziya-gai.1c-umi.ru/images/cms/data/09042829892_pre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071942"/>
            <a:ext cx="2619332" cy="192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000125"/>
            <a:ext cx="11430000" cy="7858125"/>
          </a:xfrm>
          <a:prstGeom prst="rect">
            <a:avLst/>
          </a:prstGeom>
          <a:noFill/>
        </p:spPr>
      </p:pic>
      <p:pic>
        <p:nvPicPr>
          <p:cNvPr id="5" name="Рисунок 4" descr="Картинки начала вов 1941 1945 для презентац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0042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857752" y="214290"/>
            <a:ext cx="428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ВТОРЖЕНИЕ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images2.minutemediacdn.com/image/upload/c_crop%2Ch_1709%2Cw_2540%2Cx_256%2Cy_0/v1554729313/shape/mentalfloss/gettyimages-33134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85765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msk.kprf.ru/wp-content/uploads/2021/11/1599140876_deti-voyny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000108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uprostim.com/wp-content/uploads/2021/05/image093-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643314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bigpicture.ru/wp-content/uploads/2015/04/war_2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428736"/>
            <a:ext cx="34290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s://icdn.lenta.ru/images/2022/06/21/15/20220621150451228/pwa_list_rect_1280_8982e9324115ed6e8dfedad972b6865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857736"/>
            <a:ext cx="357190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i.uralweb.ru/albums/fotos/f/f71/f71dea2389f61febf7a2eb3bdb9e94b9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000372"/>
            <a:ext cx="392909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357166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Подвиг нашего народа невозможно переоценить. Весь народ поднялся на защиту </a:t>
            </a:r>
            <a:r>
              <a:rPr lang="ru-RU" sz="3000" b="1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одины. Не исключением стали и жители Мордовии. Из республики ушли на фронт 241 тысячи человек,</a:t>
            </a:r>
            <a:r>
              <a:rPr kumimoji="0" lang="ru-RU" sz="3000" b="1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второй из них погиб.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Более 100 тысяч наших земляков награждены орденами и медалями, 25 человек стали полными кавалерами ордена Славы, двое из них посмертно.104 славных сына Мордовии за годы войны удостоены высокого звания Героя Советского Союза,27 из них не вернулись с полей сражения.</a:t>
            </a:r>
            <a:endParaRPr kumimoji="0" lang="ru-RU" sz="3000" b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14291"/>
            <a:ext cx="82868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Жителям сел, обеспечивающим фронт продовольствием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Работали  в основном женщины, старики  и дети. Несмотря на огромные трудности военного времени, жители Мордовии помогали фронту, чем могли.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avatars.mds.yandex.net/i?id=86970f41f6d2415d0a04bc27cee931c090c8fd02-9099023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57422" y="1500174"/>
            <a:ext cx="471490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714348" y="26354"/>
            <a:ext cx="8429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они пахали землю, сеяли и убирали хлеб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i.sunhome.ru/poetry/143/kazaki-na-frontah-a-kazachki-v-polyah.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3175414" cy="213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pi.rbsmi.ru/attachments/900ce8811587c9dd85e4146093cad166674d1c64/store/crop/0/0/768/538/1600/0/0/86dce45ca841610ba2ea6ba4503b704dc267dd8d091e08f1d2b1ae47e497/534e5c2b64235255310de35203dd33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214554"/>
            <a:ext cx="3000396" cy="19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aralbum.ru/wp-content/uploads/2018/07/kolkoz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143248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maxplant.ru/article/jpg/rout_polithistory/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857760"/>
            <a:ext cx="2427188" cy="176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ebpulse.imgsmail.ru/imgpreview?mb=webpulse&amp;key=pulse_cabinet-image-a23bb18e-ca63-4ff3-b77d-c9168ebc4dbc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4500570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428604"/>
            <a:ext cx="84296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Настоящий подвиг совершили в годы войны врачи и медсёстры. В нашем крае было размещено 13 госпиталей: в Саранске, Ардатове, Рузаевке,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Кемле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Зубовой Поляне, Инсаре,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Ромаданове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Торбееве.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тсканированный документ (копия)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785786" y="3500438"/>
            <a:ext cx="2486030" cy="2880687"/>
          </a:xfrm>
          <a:prstGeom prst="rect">
            <a:avLst/>
          </a:prstGeom>
        </p:spPr>
      </p:pic>
      <p:pic>
        <p:nvPicPr>
          <p:cNvPr id="7" name="Рисунок 6" descr="Отсканированный документ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6500826" y="4643446"/>
            <a:ext cx="2528552" cy="1481071"/>
          </a:xfrm>
          <a:prstGeom prst="rect">
            <a:avLst/>
          </a:prstGeom>
        </p:spPr>
      </p:pic>
      <p:pic>
        <p:nvPicPr>
          <p:cNvPr id="8" name="Рисунок 7" descr="https://cdn.culture.ru/images/3ac501b5-540d-594d-9f34-2e30e357af8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71802" y="3071810"/>
            <a:ext cx="407196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214942" y="1214423"/>
            <a:ext cx="3500462" cy="542928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Расцветали яблони и груши,</a:t>
            </a:r>
            <a:br>
              <a:rPr lang="ru-RU" sz="1400" dirty="0" smtClean="0"/>
            </a:br>
            <a:r>
              <a:rPr lang="ru-RU" sz="1400" dirty="0" smtClean="0"/>
              <a:t>Поплыли туманы над рекой.</a:t>
            </a:r>
            <a:br>
              <a:rPr lang="ru-RU" sz="1400" dirty="0" smtClean="0"/>
            </a:br>
            <a:r>
              <a:rPr lang="ru-RU" sz="1400" dirty="0" smtClean="0"/>
              <a:t>Выходила на берег Катюша,</a:t>
            </a:r>
            <a:br>
              <a:rPr lang="ru-RU" sz="1400" dirty="0" smtClean="0"/>
            </a:br>
            <a:r>
              <a:rPr lang="ru-RU" sz="1400" dirty="0" smtClean="0"/>
              <a:t>На высокий берег на крутой.</a:t>
            </a:r>
          </a:p>
          <a:p>
            <a:endParaRPr lang="ru-RU" sz="1400" dirty="0" smtClean="0"/>
          </a:p>
          <a:p>
            <a:r>
              <a:rPr lang="ru-RU" sz="1400" dirty="0" smtClean="0"/>
              <a:t>Выходила, песню заводила</a:t>
            </a:r>
            <a:br>
              <a:rPr lang="ru-RU" sz="1400" dirty="0" smtClean="0"/>
            </a:br>
            <a:r>
              <a:rPr lang="ru-RU" sz="1400" dirty="0" smtClean="0"/>
              <a:t>Про степного сизого орла,</a:t>
            </a:r>
            <a:br>
              <a:rPr lang="ru-RU" sz="1400" dirty="0" smtClean="0"/>
            </a:br>
            <a:r>
              <a:rPr lang="ru-RU" sz="1400" dirty="0" smtClean="0"/>
              <a:t>Про того, которого любила,</a:t>
            </a:r>
            <a:br>
              <a:rPr lang="ru-RU" sz="1400" dirty="0" smtClean="0"/>
            </a:br>
            <a:r>
              <a:rPr lang="ru-RU" sz="1400" dirty="0" smtClean="0"/>
              <a:t>Про того, чьи письма берегла.</a:t>
            </a:r>
          </a:p>
          <a:p>
            <a:endParaRPr lang="ru-RU" sz="1400" dirty="0" smtClean="0"/>
          </a:p>
          <a:p>
            <a:r>
              <a:rPr lang="ru-RU" sz="1400" dirty="0" smtClean="0"/>
              <a:t>Ой ты, песня, песенка девичья,</a:t>
            </a:r>
            <a:br>
              <a:rPr lang="ru-RU" sz="1400" dirty="0" smtClean="0"/>
            </a:br>
            <a:r>
              <a:rPr lang="ru-RU" sz="1400" dirty="0" smtClean="0"/>
              <a:t>Ты лети за ясным солнцем вслед:</a:t>
            </a:r>
            <a:br>
              <a:rPr lang="ru-RU" sz="1400" dirty="0" smtClean="0"/>
            </a:br>
            <a:r>
              <a:rPr lang="ru-RU" sz="1400" dirty="0" smtClean="0"/>
              <a:t>И бойцу на дальнем пограничье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>От Катюши передай привет.</a:t>
            </a:r>
          </a:p>
          <a:p>
            <a:r>
              <a:rPr lang="ru-RU" sz="1400" dirty="0" smtClean="0"/>
              <a:t>Пусть он вспомнит девушку простую,</a:t>
            </a:r>
            <a:br>
              <a:rPr lang="ru-RU" sz="1400" dirty="0" smtClean="0"/>
            </a:br>
            <a:r>
              <a:rPr lang="ru-RU" sz="1400" dirty="0" smtClean="0"/>
              <a:t>Пусть услышит, как она поет,</a:t>
            </a:r>
            <a:br>
              <a:rPr lang="ru-RU" sz="1400" dirty="0" smtClean="0"/>
            </a:br>
            <a:r>
              <a:rPr lang="ru-RU" sz="1400" dirty="0" smtClean="0"/>
              <a:t>Пусть он землю бережет родную,</a:t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>А любовь Катюша сбережет.</a:t>
            </a:r>
          </a:p>
          <a:p>
            <a:r>
              <a:rPr lang="ru-RU" sz="1400" dirty="0" smtClean="0"/>
              <a:t>Расцветали яблони и груши,</a:t>
            </a:r>
            <a:br>
              <a:rPr lang="ru-RU" sz="1400" dirty="0" smtClean="0"/>
            </a:br>
            <a:r>
              <a:rPr lang="ru-RU" sz="1400" dirty="0" smtClean="0"/>
              <a:t>Поплыли туманы над рекой.</a:t>
            </a:r>
            <a:br>
              <a:rPr lang="ru-RU" sz="1400" dirty="0" smtClean="0"/>
            </a:br>
            <a:r>
              <a:rPr lang="ru-RU" sz="1400" dirty="0" smtClean="0"/>
              <a:t>Выходила на берег Катюша,</a:t>
            </a:r>
            <a:br>
              <a:rPr lang="ru-RU" sz="1400" dirty="0" smtClean="0"/>
            </a:br>
            <a:r>
              <a:rPr lang="ru-RU" sz="1400" dirty="0" smtClean="0"/>
              <a:t>На высокий берег на крутой.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4285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дороги нам песни военных лет. Одной из самых популярных  стала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"Катюша.</a:t>
            </a:r>
            <a:endParaRPr lang="ru-RU" sz="2800" dirty="0"/>
          </a:p>
        </p:txBody>
      </p:sp>
      <p:pic>
        <p:nvPicPr>
          <p:cNvPr id="10" name="Picture 2" descr="C:\Users\Елена\Desktop\2023_10_30\IMGЛю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357190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ike.net/uploads/posts/2022-09/1664538772_j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21429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Четыре страшных года длилась Великая Отечественная война. Враг нашего народа и всего человечества был разбит. 2 мая 1945 года Егоров и </a:t>
            </a:r>
            <a:r>
              <a:rPr lang="ru-RU" sz="2400" dirty="0" err="1" smtClean="0">
                <a:solidFill>
                  <a:schemeClr val="bg1"/>
                </a:solidFill>
              </a:rPr>
              <a:t>Кантария</a:t>
            </a:r>
            <a:r>
              <a:rPr lang="ru-RU" sz="2400" dirty="0" smtClean="0">
                <a:solidFill>
                  <a:schemeClr val="bg1"/>
                </a:solidFill>
              </a:rPr>
              <a:t> подняли Знамя Победы над Рейхстагом. 8 мая 1945 года был подписан акт о капитуляции фашистской Германии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ivteleradio.ru/images/2019/5/8/08886d1ad02a4617a84d5c8689127ae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357430"/>
            <a:ext cx="62865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332</Words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2</cp:lastModifiedBy>
  <cp:revision>15</cp:revision>
  <dcterms:created xsi:type="dcterms:W3CDTF">2023-10-27T11:03:08Z</dcterms:created>
  <dcterms:modified xsi:type="dcterms:W3CDTF">2023-10-31T07:21:01Z</dcterms:modified>
</cp:coreProperties>
</file>