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  <p:sldId id="269" r:id="rId17"/>
    <p:sldId id="272" r:id="rId18"/>
    <p:sldId id="273" r:id="rId19"/>
    <p:sldId id="274" r:id="rId20"/>
    <p:sldId id="25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8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64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89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40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29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4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387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7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58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424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5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70D8D-690C-4BDF-A442-193E979711E4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3948-0DCB-4131-845C-B1BBF3CB7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01" b="4224"/>
          <a:stretch/>
        </p:blipFill>
        <p:spPr>
          <a:xfrm>
            <a:off x="0" y="-16800"/>
            <a:ext cx="9144000" cy="68747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Викторина для детей старшего дошкольного возраста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«Зимняя сказка»</a:t>
            </a:r>
            <a:endParaRPr lang="ru-RU" sz="6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797152"/>
            <a:ext cx="6544816" cy="206084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Воспитатель: </a:t>
            </a:r>
          </a:p>
          <a:p>
            <a:pPr algn="r"/>
            <a:r>
              <a:rPr lang="ru-RU" sz="2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Климова Ирина Анатольевна </a:t>
            </a:r>
          </a:p>
          <a:p>
            <a:pPr algn="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(МДОУ детский сад «Солнышко» </a:t>
            </a:r>
          </a:p>
          <a:p>
            <a:pPr algn="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пгт</a:t>
            </a:r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Атамановка Читинского района Забайкальского края)</a:t>
            </a:r>
            <a:endParaRPr lang="ru-RU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367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" y="0"/>
            <a:ext cx="9137398" cy="6829725"/>
          </a:xfrm>
        </p:spPr>
      </p:pic>
    </p:spTree>
    <p:extLst>
      <p:ext uri="{BB962C8B-B14F-4D97-AF65-F5344CB8AC3E}">
        <p14:creationId xmlns:p14="http://schemas.microsoft.com/office/powerpoint/2010/main" val="368841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" y="3301"/>
            <a:ext cx="9139599" cy="6854700"/>
          </a:xfrm>
        </p:spPr>
      </p:pic>
    </p:spTree>
    <p:extLst>
      <p:ext uri="{BB962C8B-B14F-4D97-AF65-F5344CB8AC3E}">
        <p14:creationId xmlns:p14="http://schemas.microsoft.com/office/powerpoint/2010/main" val="28575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4" b="4854"/>
          <a:stretch/>
        </p:blipFill>
        <p:spPr>
          <a:xfrm>
            <a:off x="20216" y="6926"/>
            <a:ext cx="9123784" cy="685107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840" y="-58898"/>
            <a:ext cx="4824536" cy="6916898"/>
          </a:xfr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52029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9" y="0"/>
            <a:ext cx="9113621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"/>
          <a:stretch/>
        </p:blipFill>
        <p:spPr bwMode="auto">
          <a:xfrm>
            <a:off x="1346829" y="332656"/>
            <a:ext cx="6480720" cy="59685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9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9" y="0"/>
            <a:ext cx="9113621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656"/>
            <a:ext cx="6768752" cy="59906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4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3" y="1412775"/>
            <a:ext cx="8208912" cy="40324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6771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"/>
          <a:stretch/>
        </p:blipFill>
        <p:spPr bwMode="auto">
          <a:xfrm>
            <a:off x="503548" y="1484784"/>
            <a:ext cx="8136903" cy="460851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4997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5"/>
          <a:stretch/>
        </p:blipFill>
        <p:spPr bwMode="auto">
          <a:xfrm>
            <a:off x="827584" y="1196752"/>
            <a:ext cx="7632848" cy="468052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0838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08150"/>
            <a:ext cx="7380820" cy="466912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26023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276" y="188640"/>
            <a:ext cx="9540552" cy="6169939"/>
          </a:xfr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59831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305"/>
            <a:ext cx="6120680" cy="702009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609248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86" b="4412"/>
          <a:stretch/>
        </p:blipFill>
        <p:spPr bwMode="auto">
          <a:xfrm>
            <a:off x="-396552" y="380059"/>
            <a:ext cx="9649072" cy="6120680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8727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48" y="620688"/>
            <a:ext cx="9433048" cy="583264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934421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8496944" cy="576064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091666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24075"/>
            <a:ext cx="8496944" cy="583264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195915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" y="560079"/>
            <a:ext cx="8820472" cy="576064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690816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7" y="764704"/>
            <a:ext cx="9056185" cy="55710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01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"/>
            <a:ext cx="9144000" cy="688086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-134151"/>
            <a:ext cx="6336704" cy="70294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01539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4" b="4854"/>
          <a:stretch/>
        </p:blipFill>
        <p:spPr>
          <a:xfrm>
            <a:off x="20216" y="6926"/>
            <a:ext cx="9123784" cy="685107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840" y="-58898"/>
            <a:ext cx="4824536" cy="6916898"/>
          </a:xfr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519194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27</Words>
  <Application>Microsoft Office PowerPoint</Application>
  <PresentationFormat>Экран (4:3)</PresentationFormat>
  <Paragraphs>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Викторина для детей старшего дошкольного возраста  «Зимняя сказка»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KrotySOFT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для детей старшего дошкольного возраста  «Зимняя сказка»</dc:title>
  <dc:creator>компьютер</dc:creator>
  <cp:lastModifiedBy>компьютер</cp:lastModifiedBy>
  <cp:revision>7</cp:revision>
  <dcterms:created xsi:type="dcterms:W3CDTF">2021-11-01T15:29:40Z</dcterms:created>
  <dcterms:modified xsi:type="dcterms:W3CDTF">2021-11-02T09:01:31Z</dcterms:modified>
</cp:coreProperties>
</file>