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3" r:id="rId3"/>
    <p:sldId id="274" r:id="rId4"/>
    <p:sldId id="300" r:id="rId5"/>
    <p:sldId id="301" r:id="rId6"/>
    <p:sldId id="279" r:id="rId7"/>
    <p:sldId id="285" r:id="rId8"/>
    <p:sldId id="287" r:id="rId9"/>
    <p:sldId id="304" r:id="rId10"/>
    <p:sldId id="305" r:id="rId11"/>
    <p:sldId id="303" r:id="rId12"/>
    <p:sldId id="293" r:id="rId13"/>
    <p:sldId id="306" r:id="rId14"/>
    <p:sldId id="307" r:id="rId15"/>
    <p:sldId id="308" r:id="rId16"/>
    <p:sldId id="309" r:id="rId17"/>
    <p:sldId id="310" r:id="rId18"/>
    <p:sldId id="311" r:id="rId19"/>
    <p:sldId id="282" r:id="rId20"/>
    <p:sldId id="302" r:id="rId21"/>
    <p:sldId id="295" r:id="rId22"/>
    <p:sldId id="298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FFFF99"/>
    <a:srgbClr val="1E0B06"/>
    <a:srgbClr val="150F0F"/>
    <a:srgbClr val="28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99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FAE6-DE5A-4DE4-9133-B0B2D3DF1F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</dgm:pt>
    <dgm:pt modelId="{5CFF3AA3-FAE1-47CF-802A-5E18C175FB15}">
      <dgm:prSet custT="1"/>
      <dgm:spPr/>
      <dgm:t>
        <a:bodyPr/>
        <a:lstStyle/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>
              <a:ln/>
              <a:solidFill>
                <a:schemeClr val="accent2">
                  <a:lumMod val="75000"/>
                </a:schemeClr>
              </a:solidFill>
              <a:effectLst/>
              <a:latin typeface="IrinaCTT" pitchFamily="2" charset="0"/>
            </a:rPr>
            <a:t>Наглядно-информационные формы </a:t>
          </a:r>
        </a:p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>
              <a:ln/>
              <a:solidFill>
                <a:schemeClr val="accent2">
                  <a:lumMod val="75000"/>
                </a:schemeClr>
              </a:solidFill>
              <a:effectLst/>
              <a:latin typeface="IrinaCTT" pitchFamily="2" charset="0"/>
            </a:rPr>
            <a:t>организации общения педагогов с родителями</a:t>
          </a:r>
        </a:p>
      </dgm:t>
    </dgm:pt>
    <dgm:pt modelId="{F2DA2FB4-2F9E-4B9F-B1EF-CF8653CB4C7B}" type="parTrans" cxnId="{5F571852-8A57-4CD7-BFA3-D10B573D6200}">
      <dgm:prSet/>
      <dgm:spPr/>
      <dgm:t>
        <a:bodyPr/>
        <a:lstStyle/>
        <a:p>
          <a:endParaRPr lang="ru-RU"/>
        </a:p>
      </dgm:t>
    </dgm:pt>
    <dgm:pt modelId="{4353E4DA-705A-4B77-BD9E-7E35BC36F525}" type="sibTrans" cxnId="{5F571852-8A57-4CD7-BFA3-D10B573D6200}">
      <dgm:prSet/>
      <dgm:spPr/>
      <dgm:t>
        <a:bodyPr/>
        <a:lstStyle/>
        <a:p>
          <a:endParaRPr lang="ru-RU"/>
        </a:p>
      </dgm:t>
    </dgm:pt>
    <dgm:pt modelId="{10031F67-A3E5-4F46-9B03-9FF631D9BF82}">
      <dgm:prSet custT="1"/>
      <dgm:spPr/>
      <dgm:t>
        <a:bodyPr/>
        <a:lstStyle/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>
              <a:ln/>
              <a:effectLst/>
              <a:latin typeface="Arial" charset="0"/>
            </a:rPr>
            <a:t>Информационно-</a:t>
          </a:r>
        </a:p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>
              <a:ln/>
              <a:effectLst/>
              <a:latin typeface="Arial" charset="0"/>
            </a:rPr>
            <a:t>ознакомительные</a:t>
          </a:r>
          <a:endParaRPr kumimoji="0" lang="ru-RU" sz="1600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E2D13A75-3620-42BF-8A95-5E0649F1C15E}" type="parTrans" cxnId="{0830C290-A3BC-4352-94DA-F18E3898E199}">
      <dgm:prSet/>
      <dgm:spPr/>
      <dgm:t>
        <a:bodyPr/>
        <a:lstStyle/>
        <a:p>
          <a:endParaRPr lang="ru-RU" sz="1600"/>
        </a:p>
      </dgm:t>
    </dgm:pt>
    <dgm:pt modelId="{DD497055-E2E9-4AFA-B674-3EC8A61CCF18}" type="sibTrans" cxnId="{0830C290-A3BC-4352-94DA-F18E3898E199}">
      <dgm:prSet/>
      <dgm:spPr/>
      <dgm:t>
        <a:bodyPr/>
        <a:lstStyle/>
        <a:p>
          <a:endParaRPr lang="ru-RU"/>
        </a:p>
      </dgm:t>
    </dgm:pt>
    <dgm:pt modelId="{68C00687-9949-4505-AF48-AD4498FA5DBD}">
      <dgm:prSet custT="1"/>
      <dgm:spPr/>
      <dgm:t>
        <a:bodyPr/>
        <a:lstStyle/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>
              <a:ln/>
              <a:effectLst/>
              <a:latin typeface="Arial" charset="0"/>
            </a:rPr>
            <a:t>Информационно-</a:t>
          </a:r>
        </a:p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>
              <a:ln/>
              <a:effectLst/>
              <a:latin typeface="Arial" charset="0"/>
            </a:rPr>
            <a:t>просветительские</a:t>
          </a:r>
          <a:endParaRPr kumimoji="0" lang="ru-RU" sz="1600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7D9021F7-A1D5-41E5-8317-59A3A4AB16E4}" type="parTrans" cxnId="{4DDA7BB8-3DE6-4194-B804-AEB8F4897F6B}">
      <dgm:prSet/>
      <dgm:spPr/>
      <dgm:t>
        <a:bodyPr/>
        <a:lstStyle/>
        <a:p>
          <a:endParaRPr lang="ru-RU" sz="1600"/>
        </a:p>
      </dgm:t>
    </dgm:pt>
    <dgm:pt modelId="{EB51DFE0-E282-48C3-AE79-BA4D51AD2D90}" type="sibTrans" cxnId="{4DDA7BB8-3DE6-4194-B804-AEB8F4897F6B}">
      <dgm:prSet/>
      <dgm:spPr/>
      <dgm:t>
        <a:bodyPr/>
        <a:lstStyle/>
        <a:p>
          <a:endParaRPr lang="ru-RU"/>
        </a:p>
      </dgm:t>
    </dgm:pt>
    <dgm:pt modelId="{ACD06AAB-C304-49D9-8B79-49C856A8C07F}">
      <dgm:prSet custT="1"/>
      <dgm:spPr/>
      <dgm:t>
        <a:bodyPr vert="vert270"/>
        <a:lstStyle/>
        <a:p>
          <a:r>
            <a:rPr lang="ru-RU" sz="1400" b="1" dirty="0"/>
            <a:t>Создание совместно с родителями предметно-развивающего образовательного пространства (детская библиотека, патриотический уголок и др.)</a:t>
          </a:r>
        </a:p>
      </dgm:t>
    </dgm:pt>
    <dgm:pt modelId="{7040B4C7-EC26-40FB-B711-FA06D62CD7AC}" type="parTrans" cxnId="{502E5AD6-16B2-424B-9D92-1E336EB4563A}">
      <dgm:prSet/>
      <dgm:spPr/>
      <dgm:t>
        <a:bodyPr/>
        <a:lstStyle/>
        <a:p>
          <a:endParaRPr lang="ru-RU"/>
        </a:p>
      </dgm:t>
    </dgm:pt>
    <dgm:pt modelId="{1C59E768-0D5D-4CCB-98AE-206F20F0DEF4}" type="sibTrans" cxnId="{502E5AD6-16B2-424B-9D92-1E336EB4563A}">
      <dgm:prSet/>
      <dgm:spPr/>
      <dgm:t>
        <a:bodyPr/>
        <a:lstStyle/>
        <a:p>
          <a:endParaRPr lang="ru-RU"/>
        </a:p>
      </dgm:t>
    </dgm:pt>
    <dgm:pt modelId="{9E4564D8-D674-48F1-8335-CCC6B43AA120}">
      <dgm:prSet custT="1"/>
      <dgm:spPr/>
      <dgm:t>
        <a:bodyPr vert="vert270"/>
        <a:lstStyle/>
        <a:p>
          <a:r>
            <a:rPr lang="ru-RU" sz="1400" b="1" dirty="0">
              <a:effectLst/>
            </a:rPr>
            <a:t>День открытых дверей</a:t>
          </a:r>
        </a:p>
      </dgm:t>
    </dgm:pt>
    <dgm:pt modelId="{3E296E76-473E-481B-8079-0449E0C6B11B}" type="parTrans" cxnId="{32826EA5-EE37-4C03-9559-9862D85C9B83}">
      <dgm:prSet/>
      <dgm:spPr/>
      <dgm:t>
        <a:bodyPr/>
        <a:lstStyle/>
        <a:p>
          <a:endParaRPr lang="ru-RU"/>
        </a:p>
      </dgm:t>
    </dgm:pt>
    <dgm:pt modelId="{9D80678F-B13B-4D2D-AAD9-1D25B45D41C9}" type="sibTrans" cxnId="{32826EA5-EE37-4C03-9559-9862D85C9B83}">
      <dgm:prSet/>
      <dgm:spPr/>
      <dgm:t>
        <a:bodyPr/>
        <a:lstStyle/>
        <a:p>
          <a:endParaRPr lang="ru-RU"/>
        </a:p>
      </dgm:t>
    </dgm:pt>
    <dgm:pt modelId="{F42DF3DF-B7AD-42F0-AF2D-5FC526AA8F84}">
      <dgm:prSet custT="1"/>
      <dgm:spPr/>
      <dgm:t>
        <a:bodyPr vert="vert270"/>
        <a:lstStyle/>
        <a:p>
          <a:r>
            <a:rPr lang="ru-RU" sz="1400" b="1" dirty="0">
              <a:effectLst/>
            </a:rPr>
            <a:t>ОД с участием родителей</a:t>
          </a:r>
        </a:p>
      </dgm:t>
    </dgm:pt>
    <dgm:pt modelId="{712A7DF9-5454-4DCD-8A7A-3B93518499C4}" type="parTrans" cxnId="{D2F74F4A-6775-4B05-9DE3-9B18DD955CA6}">
      <dgm:prSet/>
      <dgm:spPr/>
      <dgm:t>
        <a:bodyPr/>
        <a:lstStyle/>
        <a:p>
          <a:endParaRPr lang="ru-RU"/>
        </a:p>
      </dgm:t>
    </dgm:pt>
    <dgm:pt modelId="{8EC9D7D4-0B70-47DB-A473-3A2E8FCA8BDD}" type="sibTrans" cxnId="{D2F74F4A-6775-4B05-9DE3-9B18DD955CA6}">
      <dgm:prSet/>
      <dgm:spPr/>
      <dgm:t>
        <a:bodyPr/>
        <a:lstStyle/>
        <a:p>
          <a:endParaRPr lang="ru-RU"/>
        </a:p>
      </dgm:t>
    </dgm:pt>
    <dgm:pt modelId="{0A9C5E19-30F3-4830-BB0D-23FE1E81A47F}">
      <dgm:prSet custT="1"/>
      <dgm:spPr/>
      <dgm:t>
        <a:bodyPr vert="vert270"/>
        <a:lstStyle/>
        <a:p>
          <a:r>
            <a:rPr lang="ru-RU" sz="1400" b="1" dirty="0">
              <a:effectLst/>
            </a:rPr>
            <a:t>Выставка методической литературы по проблеме «Патриотическое воспитание детей в детском саду и семье»</a:t>
          </a:r>
        </a:p>
      </dgm:t>
    </dgm:pt>
    <dgm:pt modelId="{9D4C53E8-9F91-46B6-84BD-FABDFB5DBF5F}" type="parTrans" cxnId="{C9E6AFE3-D5CA-41BE-86B9-F2DF2B764450}">
      <dgm:prSet/>
      <dgm:spPr/>
      <dgm:t>
        <a:bodyPr/>
        <a:lstStyle/>
        <a:p>
          <a:endParaRPr lang="ru-RU"/>
        </a:p>
      </dgm:t>
    </dgm:pt>
    <dgm:pt modelId="{4D053647-C16E-4AC4-8801-7ADBDF61D1C3}" type="sibTrans" cxnId="{C9E6AFE3-D5CA-41BE-86B9-F2DF2B764450}">
      <dgm:prSet/>
      <dgm:spPr/>
      <dgm:t>
        <a:bodyPr/>
        <a:lstStyle/>
        <a:p>
          <a:endParaRPr lang="ru-RU"/>
        </a:p>
      </dgm:t>
    </dgm:pt>
    <dgm:pt modelId="{55F942D4-4D31-41A3-88E8-515561CF7874}">
      <dgm:prSet custT="1"/>
      <dgm:spPr/>
      <dgm:t>
        <a:bodyPr vert="vert270"/>
        <a:lstStyle/>
        <a:p>
          <a:r>
            <a:rPr lang="ru-RU" sz="1400" b="1">
              <a:effectLst/>
            </a:rPr>
            <a:t>Составление списка произведений художественной литературы, рекомендуемых родителям  для домашнего чтения</a:t>
          </a:r>
          <a:endParaRPr lang="ru-RU" sz="1400" b="1" dirty="0">
            <a:effectLst/>
          </a:endParaRPr>
        </a:p>
      </dgm:t>
    </dgm:pt>
    <dgm:pt modelId="{895CA05A-4D24-4A57-BEFF-FB2B4A3AC131}" type="parTrans" cxnId="{194A1CE9-0503-4662-923B-1D22A74EDDF7}">
      <dgm:prSet/>
      <dgm:spPr/>
      <dgm:t>
        <a:bodyPr/>
        <a:lstStyle/>
        <a:p>
          <a:endParaRPr lang="ru-RU"/>
        </a:p>
      </dgm:t>
    </dgm:pt>
    <dgm:pt modelId="{8ECCDDA8-B925-45B0-A689-6796657FF56F}" type="sibTrans" cxnId="{194A1CE9-0503-4662-923B-1D22A74EDDF7}">
      <dgm:prSet/>
      <dgm:spPr/>
      <dgm:t>
        <a:bodyPr/>
        <a:lstStyle/>
        <a:p>
          <a:endParaRPr lang="ru-RU"/>
        </a:p>
      </dgm:t>
    </dgm:pt>
    <dgm:pt modelId="{CC1FF2B8-0B62-4B3A-8C50-5C4C75661099}">
      <dgm:prSet custT="1"/>
      <dgm:spPr/>
      <dgm:t>
        <a:bodyPr vert="vert270"/>
        <a:lstStyle/>
        <a:p>
          <a:r>
            <a:rPr lang="ru-RU" sz="1400" b="1" dirty="0">
              <a:effectLst/>
            </a:rPr>
            <a:t>Просмотр родителями видеоматериала о работе воспитателей с детьми по патриотическому воспитанию ( театрализованные представления, викторины и др.);</a:t>
          </a:r>
        </a:p>
      </dgm:t>
    </dgm:pt>
    <dgm:pt modelId="{088BE1FC-13E7-4DDA-87AA-F33E2D82EA0A}" type="parTrans" cxnId="{6FA9660A-A32E-497F-A0F6-C51E45D00DD7}">
      <dgm:prSet/>
      <dgm:spPr/>
      <dgm:t>
        <a:bodyPr/>
        <a:lstStyle/>
        <a:p>
          <a:endParaRPr lang="ru-RU"/>
        </a:p>
      </dgm:t>
    </dgm:pt>
    <dgm:pt modelId="{E4F10711-46E4-45F7-A5D9-AAF642B39CC6}" type="sibTrans" cxnId="{6FA9660A-A32E-497F-A0F6-C51E45D00DD7}">
      <dgm:prSet/>
      <dgm:spPr/>
      <dgm:t>
        <a:bodyPr/>
        <a:lstStyle/>
        <a:p>
          <a:endParaRPr lang="ru-RU"/>
        </a:p>
      </dgm:t>
    </dgm:pt>
    <dgm:pt modelId="{CC864F9E-6916-46B5-A1B9-DBCC5C02486A}">
      <dgm:prSet custT="1"/>
      <dgm:spPr/>
      <dgm:t>
        <a:bodyPr vert="vert270"/>
        <a:lstStyle/>
        <a:p>
          <a:r>
            <a:rPr lang="ru-RU" sz="1400" b="1">
              <a:effectLst/>
            </a:rPr>
            <a:t>Оформление тематических папок-передвижек </a:t>
          </a:r>
          <a:endParaRPr lang="ru-RU" sz="1400" b="1" i="1" dirty="0">
            <a:effectLst/>
          </a:endParaRPr>
        </a:p>
      </dgm:t>
    </dgm:pt>
    <dgm:pt modelId="{DE30B074-439E-48F8-A4B1-BE2B8B5EE360}" type="parTrans" cxnId="{A68E987B-96DB-4F71-B185-0CA3031C17C5}">
      <dgm:prSet/>
      <dgm:spPr/>
      <dgm:t>
        <a:bodyPr/>
        <a:lstStyle/>
        <a:p>
          <a:endParaRPr lang="ru-RU"/>
        </a:p>
      </dgm:t>
    </dgm:pt>
    <dgm:pt modelId="{46F97BFB-99D7-4090-907E-7E8555B3F57B}" type="sibTrans" cxnId="{A68E987B-96DB-4F71-B185-0CA3031C17C5}">
      <dgm:prSet/>
      <dgm:spPr/>
      <dgm:t>
        <a:bodyPr/>
        <a:lstStyle/>
        <a:p>
          <a:endParaRPr lang="ru-RU"/>
        </a:p>
      </dgm:t>
    </dgm:pt>
    <dgm:pt modelId="{23D2CA15-955C-4F6F-AD6C-83A14BC6C36B}">
      <dgm:prSet custT="1"/>
      <dgm:spPr/>
      <dgm:t>
        <a:bodyPr vert="vert270"/>
        <a:lstStyle/>
        <a:p>
          <a:r>
            <a:rPr lang="ru-RU" sz="1400" b="1" i="0" dirty="0"/>
            <a:t>Оформление фотовыставок:   «Мой любимый город», «Праздники и развлечения в детском саду»</a:t>
          </a:r>
        </a:p>
      </dgm:t>
    </dgm:pt>
    <dgm:pt modelId="{D217DC1D-955E-47D8-ACD3-4E309C5E6CC0}" type="parTrans" cxnId="{4C5E8038-D676-4209-B023-38D7DB25562B}">
      <dgm:prSet/>
      <dgm:spPr/>
      <dgm:t>
        <a:bodyPr/>
        <a:lstStyle/>
        <a:p>
          <a:endParaRPr lang="ru-RU"/>
        </a:p>
      </dgm:t>
    </dgm:pt>
    <dgm:pt modelId="{50BC301D-259C-4760-864A-C059A02C0584}" type="sibTrans" cxnId="{4C5E8038-D676-4209-B023-38D7DB25562B}">
      <dgm:prSet/>
      <dgm:spPr/>
      <dgm:t>
        <a:bodyPr/>
        <a:lstStyle/>
        <a:p>
          <a:endParaRPr lang="ru-RU"/>
        </a:p>
      </dgm:t>
    </dgm:pt>
    <dgm:pt modelId="{E3575058-01E8-4692-A465-1FFBC068AFC6}" type="pres">
      <dgm:prSet presAssocID="{42E2FAE6-DE5A-4DE4-9133-B0B2D3DF1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C42BAE-E500-46FB-9DC2-9345F73F01C1}" type="pres">
      <dgm:prSet presAssocID="{5CFF3AA3-FAE1-47CF-802A-5E18C175FB15}" presName="hierRoot1" presStyleCnt="0"/>
      <dgm:spPr/>
    </dgm:pt>
    <dgm:pt modelId="{5BE95F36-8630-4D7A-944E-246C312DEF46}" type="pres">
      <dgm:prSet presAssocID="{5CFF3AA3-FAE1-47CF-802A-5E18C175FB15}" presName="composite" presStyleCnt="0"/>
      <dgm:spPr/>
    </dgm:pt>
    <dgm:pt modelId="{0B6EF98A-70F8-4F2A-80F5-99B91B0A6B96}" type="pres">
      <dgm:prSet presAssocID="{5CFF3AA3-FAE1-47CF-802A-5E18C175FB15}" presName="background" presStyleLbl="node0" presStyleIdx="0" presStyleCnt="1"/>
      <dgm:spPr/>
    </dgm:pt>
    <dgm:pt modelId="{DD982EEA-6019-49BA-993F-49E33455AF71}" type="pres">
      <dgm:prSet presAssocID="{5CFF3AA3-FAE1-47CF-802A-5E18C175FB15}" presName="text" presStyleLbl="fgAcc0" presStyleIdx="0" presStyleCnt="1" custScaleX="631690">
        <dgm:presLayoutVars>
          <dgm:chPref val="3"/>
        </dgm:presLayoutVars>
      </dgm:prSet>
      <dgm:spPr/>
    </dgm:pt>
    <dgm:pt modelId="{162E3669-53E1-43C8-AC3C-CDDBE943600D}" type="pres">
      <dgm:prSet presAssocID="{5CFF3AA3-FAE1-47CF-802A-5E18C175FB15}" presName="hierChild2" presStyleCnt="0"/>
      <dgm:spPr/>
    </dgm:pt>
    <dgm:pt modelId="{D74BFCE5-EBB3-4379-91EC-6AB2411F3D37}" type="pres">
      <dgm:prSet presAssocID="{E2D13A75-3620-42BF-8A95-5E0649F1C15E}" presName="Name10" presStyleLbl="parChTrans1D2" presStyleIdx="0" presStyleCnt="2"/>
      <dgm:spPr/>
    </dgm:pt>
    <dgm:pt modelId="{66F87589-33D5-49AB-95BC-E9E7103DEF12}" type="pres">
      <dgm:prSet presAssocID="{10031F67-A3E5-4F46-9B03-9FF631D9BF82}" presName="hierRoot2" presStyleCnt="0"/>
      <dgm:spPr/>
    </dgm:pt>
    <dgm:pt modelId="{B7B99B8D-EBE8-4C2D-9230-F06AC94F713B}" type="pres">
      <dgm:prSet presAssocID="{10031F67-A3E5-4F46-9B03-9FF631D9BF82}" presName="composite2" presStyleCnt="0"/>
      <dgm:spPr/>
    </dgm:pt>
    <dgm:pt modelId="{B4E2C0D8-C005-4DB7-A109-C3DA208434AE}" type="pres">
      <dgm:prSet presAssocID="{10031F67-A3E5-4F46-9B03-9FF631D9BF82}" presName="background2" presStyleLbl="node2" presStyleIdx="0" presStyleCnt="2"/>
      <dgm:spPr/>
    </dgm:pt>
    <dgm:pt modelId="{B70D9E04-D6F1-4CC7-805C-C3E15D666D7A}" type="pres">
      <dgm:prSet presAssocID="{10031F67-A3E5-4F46-9B03-9FF631D9BF82}" presName="text2" presStyleLbl="fgAcc2" presStyleIdx="0" presStyleCnt="2" custScaleX="296774" custLinFactNeighborX="5605" custLinFactNeighborY="17876">
        <dgm:presLayoutVars>
          <dgm:chPref val="3"/>
        </dgm:presLayoutVars>
      </dgm:prSet>
      <dgm:spPr/>
    </dgm:pt>
    <dgm:pt modelId="{D352E61F-6914-4C0D-A8E4-3F83943A577A}" type="pres">
      <dgm:prSet presAssocID="{10031F67-A3E5-4F46-9B03-9FF631D9BF82}" presName="hierChild3" presStyleCnt="0"/>
      <dgm:spPr/>
    </dgm:pt>
    <dgm:pt modelId="{A7F4FB20-1F85-4564-92C7-1DC29F8F63D7}" type="pres">
      <dgm:prSet presAssocID="{7040B4C7-EC26-40FB-B711-FA06D62CD7AC}" presName="Name17" presStyleLbl="parChTrans1D3" presStyleIdx="0" presStyleCnt="8"/>
      <dgm:spPr/>
    </dgm:pt>
    <dgm:pt modelId="{E6EF8F51-3BF9-4B0B-8C28-85A7F931BC6D}" type="pres">
      <dgm:prSet presAssocID="{ACD06AAB-C304-49D9-8B79-49C856A8C07F}" presName="hierRoot3" presStyleCnt="0"/>
      <dgm:spPr/>
    </dgm:pt>
    <dgm:pt modelId="{D5F2F8CD-233C-41C4-9E3F-B1163824D9A7}" type="pres">
      <dgm:prSet presAssocID="{ACD06AAB-C304-49D9-8B79-49C856A8C07F}" presName="composite3" presStyleCnt="0"/>
      <dgm:spPr/>
    </dgm:pt>
    <dgm:pt modelId="{EAC481A6-4A43-4E9C-BE1A-DE948097234E}" type="pres">
      <dgm:prSet presAssocID="{ACD06AAB-C304-49D9-8B79-49C856A8C07F}" presName="background3" presStyleLbl="node3" presStyleIdx="0" presStyleCnt="8"/>
      <dgm:spPr/>
    </dgm:pt>
    <dgm:pt modelId="{A1768123-0D18-4DFD-BA5B-AE4C12070738}" type="pres">
      <dgm:prSet presAssocID="{ACD06AAB-C304-49D9-8B79-49C856A8C07F}" presName="text3" presStyleLbl="fgAcc3" presStyleIdx="0" presStyleCnt="8" custScaleX="95852" custScaleY="862913" custLinFactNeighborX="-21458" custLinFactNeighborY="21512">
        <dgm:presLayoutVars>
          <dgm:chPref val="3"/>
        </dgm:presLayoutVars>
      </dgm:prSet>
      <dgm:spPr/>
    </dgm:pt>
    <dgm:pt modelId="{B2D0FACF-705C-4BC2-A5E7-284DA737958B}" type="pres">
      <dgm:prSet presAssocID="{ACD06AAB-C304-49D9-8B79-49C856A8C07F}" presName="hierChild4" presStyleCnt="0"/>
      <dgm:spPr/>
    </dgm:pt>
    <dgm:pt modelId="{A78D93C0-D4C2-457B-9DFE-A8E20E14F6A4}" type="pres">
      <dgm:prSet presAssocID="{3E296E76-473E-481B-8079-0449E0C6B11B}" presName="Name17" presStyleLbl="parChTrans1D3" presStyleIdx="1" presStyleCnt="8"/>
      <dgm:spPr/>
    </dgm:pt>
    <dgm:pt modelId="{BDA09DFA-A8BF-407C-B7ED-946A5F377948}" type="pres">
      <dgm:prSet presAssocID="{9E4564D8-D674-48F1-8335-CCC6B43AA120}" presName="hierRoot3" presStyleCnt="0"/>
      <dgm:spPr/>
    </dgm:pt>
    <dgm:pt modelId="{4EE133F9-DA11-4963-848C-E49542BD870A}" type="pres">
      <dgm:prSet presAssocID="{9E4564D8-D674-48F1-8335-CCC6B43AA120}" presName="composite3" presStyleCnt="0"/>
      <dgm:spPr/>
    </dgm:pt>
    <dgm:pt modelId="{D8ED0E9D-61F0-4F6C-AC9E-BC699F2601E2}" type="pres">
      <dgm:prSet presAssocID="{9E4564D8-D674-48F1-8335-CCC6B43AA120}" presName="background3" presStyleLbl="node3" presStyleIdx="1" presStyleCnt="8"/>
      <dgm:spPr/>
    </dgm:pt>
    <dgm:pt modelId="{D6508503-A38C-4B98-B703-27C7C6BDBD12}" type="pres">
      <dgm:prSet presAssocID="{9E4564D8-D674-48F1-8335-CCC6B43AA120}" presName="text3" presStyleLbl="fgAcc3" presStyleIdx="1" presStyleCnt="8" custScaleX="67963" custScaleY="854239" custLinFactNeighborX="-19870" custLinFactNeighborY="2176">
        <dgm:presLayoutVars>
          <dgm:chPref val="3"/>
        </dgm:presLayoutVars>
      </dgm:prSet>
      <dgm:spPr/>
    </dgm:pt>
    <dgm:pt modelId="{3A55E944-60F7-4296-B08B-2FD18BE6F187}" type="pres">
      <dgm:prSet presAssocID="{9E4564D8-D674-48F1-8335-CCC6B43AA120}" presName="hierChild4" presStyleCnt="0"/>
      <dgm:spPr/>
    </dgm:pt>
    <dgm:pt modelId="{5B177592-310A-40BB-9261-68C49CB8B15C}" type="pres">
      <dgm:prSet presAssocID="{712A7DF9-5454-4DCD-8A7A-3B93518499C4}" presName="Name17" presStyleLbl="parChTrans1D3" presStyleIdx="2" presStyleCnt="8"/>
      <dgm:spPr/>
    </dgm:pt>
    <dgm:pt modelId="{2EB4CEA0-4A82-4D2C-BF6A-0D1CFD77835D}" type="pres">
      <dgm:prSet presAssocID="{F42DF3DF-B7AD-42F0-AF2D-5FC526AA8F84}" presName="hierRoot3" presStyleCnt="0"/>
      <dgm:spPr/>
    </dgm:pt>
    <dgm:pt modelId="{FEAB4009-47F2-45E1-A3A4-4E0EA061FEB6}" type="pres">
      <dgm:prSet presAssocID="{F42DF3DF-B7AD-42F0-AF2D-5FC526AA8F84}" presName="composite3" presStyleCnt="0"/>
      <dgm:spPr/>
    </dgm:pt>
    <dgm:pt modelId="{68D2CBAD-E256-4794-844D-9E6235BE6B8E}" type="pres">
      <dgm:prSet presAssocID="{F42DF3DF-B7AD-42F0-AF2D-5FC526AA8F84}" presName="background3" presStyleLbl="node3" presStyleIdx="2" presStyleCnt="8"/>
      <dgm:spPr/>
    </dgm:pt>
    <dgm:pt modelId="{C0D6283A-330F-4AF5-BFA4-E02BA9C2FBCC}" type="pres">
      <dgm:prSet presAssocID="{F42DF3DF-B7AD-42F0-AF2D-5FC526AA8F84}" presName="text3" presStyleLbl="fgAcc3" presStyleIdx="2" presStyleCnt="8" custScaleX="78713" custScaleY="861917" custLinFactNeighborX="-11345" custLinFactNeighborY="2176">
        <dgm:presLayoutVars>
          <dgm:chPref val="3"/>
        </dgm:presLayoutVars>
      </dgm:prSet>
      <dgm:spPr/>
    </dgm:pt>
    <dgm:pt modelId="{2E034993-D99F-4A02-9430-5D4AA89E956D}" type="pres">
      <dgm:prSet presAssocID="{F42DF3DF-B7AD-42F0-AF2D-5FC526AA8F84}" presName="hierChild4" presStyleCnt="0"/>
      <dgm:spPr/>
    </dgm:pt>
    <dgm:pt modelId="{3EDB9154-E1BC-4A2D-9CED-CCCDF6701BCB}" type="pres">
      <dgm:prSet presAssocID="{7D9021F7-A1D5-41E5-8317-59A3A4AB16E4}" presName="Name10" presStyleLbl="parChTrans1D2" presStyleIdx="1" presStyleCnt="2"/>
      <dgm:spPr/>
    </dgm:pt>
    <dgm:pt modelId="{ED0570CF-9862-41CE-9BC7-7A38DDA29523}" type="pres">
      <dgm:prSet presAssocID="{68C00687-9949-4505-AF48-AD4498FA5DBD}" presName="hierRoot2" presStyleCnt="0"/>
      <dgm:spPr/>
    </dgm:pt>
    <dgm:pt modelId="{0892BB1C-F31E-4697-ACAC-8017FA1B8593}" type="pres">
      <dgm:prSet presAssocID="{68C00687-9949-4505-AF48-AD4498FA5DBD}" presName="composite2" presStyleCnt="0"/>
      <dgm:spPr/>
    </dgm:pt>
    <dgm:pt modelId="{90F4BBE9-875F-467B-82DD-62D22D7B636B}" type="pres">
      <dgm:prSet presAssocID="{68C00687-9949-4505-AF48-AD4498FA5DBD}" presName="background2" presStyleLbl="node2" presStyleIdx="1" presStyleCnt="2"/>
      <dgm:spPr/>
    </dgm:pt>
    <dgm:pt modelId="{257DF10B-C6B5-4FFC-A047-2A941F1E5A99}" type="pres">
      <dgm:prSet presAssocID="{68C00687-9949-4505-AF48-AD4498FA5DBD}" presName="text2" presStyleLbl="fgAcc2" presStyleIdx="1" presStyleCnt="2" custScaleX="389481" custLinFactNeighborX="36192" custLinFactNeighborY="17876">
        <dgm:presLayoutVars>
          <dgm:chPref val="3"/>
        </dgm:presLayoutVars>
      </dgm:prSet>
      <dgm:spPr/>
    </dgm:pt>
    <dgm:pt modelId="{DDBE0851-9421-4D4B-AFE9-14FF1FA30E3F}" type="pres">
      <dgm:prSet presAssocID="{68C00687-9949-4505-AF48-AD4498FA5DBD}" presName="hierChild3" presStyleCnt="0"/>
      <dgm:spPr/>
    </dgm:pt>
    <dgm:pt modelId="{807777B0-1C5B-4F28-A571-11B14F69E8E4}" type="pres">
      <dgm:prSet presAssocID="{9D4C53E8-9F91-46B6-84BD-FABDFB5DBF5F}" presName="Name17" presStyleLbl="parChTrans1D3" presStyleIdx="3" presStyleCnt="8"/>
      <dgm:spPr/>
    </dgm:pt>
    <dgm:pt modelId="{3873B88B-D0ED-4BE8-8E3F-47DE21D91CC6}" type="pres">
      <dgm:prSet presAssocID="{0A9C5E19-30F3-4830-BB0D-23FE1E81A47F}" presName="hierRoot3" presStyleCnt="0"/>
      <dgm:spPr/>
    </dgm:pt>
    <dgm:pt modelId="{380D461C-8A65-4102-980E-8B566FB96437}" type="pres">
      <dgm:prSet presAssocID="{0A9C5E19-30F3-4830-BB0D-23FE1E81A47F}" presName="composite3" presStyleCnt="0"/>
      <dgm:spPr/>
    </dgm:pt>
    <dgm:pt modelId="{D7333E6F-AFB5-4F4C-AE5C-99E799D748A7}" type="pres">
      <dgm:prSet presAssocID="{0A9C5E19-30F3-4830-BB0D-23FE1E81A47F}" presName="background3" presStyleLbl="node3" presStyleIdx="3" presStyleCnt="8"/>
      <dgm:spPr/>
    </dgm:pt>
    <dgm:pt modelId="{D8BDB8B8-43F9-45D6-9DBD-5D0808AAFA23}" type="pres">
      <dgm:prSet presAssocID="{0A9C5E19-30F3-4830-BB0D-23FE1E81A47F}" presName="text3" presStyleLbl="fgAcc3" presStyleIdx="3" presStyleCnt="8" custScaleX="79023" custScaleY="860741" custLinFactNeighborX="19256" custLinFactNeighborY="21512">
        <dgm:presLayoutVars>
          <dgm:chPref val="3"/>
        </dgm:presLayoutVars>
      </dgm:prSet>
      <dgm:spPr/>
    </dgm:pt>
    <dgm:pt modelId="{5F3A366F-DD88-4377-BBAC-C6F7015B675C}" type="pres">
      <dgm:prSet presAssocID="{0A9C5E19-30F3-4830-BB0D-23FE1E81A47F}" presName="hierChild4" presStyleCnt="0"/>
      <dgm:spPr/>
    </dgm:pt>
    <dgm:pt modelId="{1722E244-44C4-4270-BBEF-B484D86E69B3}" type="pres">
      <dgm:prSet presAssocID="{895CA05A-4D24-4A57-BEFF-FB2B4A3AC131}" presName="Name17" presStyleLbl="parChTrans1D3" presStyleIdx="4" presStyleCnt="8"/>
      <dgm:spPr/>
    </dgm:pt>
    <dgm:pt modelId="{A0E5CC5F-93FA-4A77-AA26-92825884EAB8}" type="pres">
      <dgm:prSet presAssocID="{55F942D4-4D31-41A3-88E8-515561CF7874}" presName="hierRoot3" presStyleCnt="0"/>
      <dgm:spPr/>
    </dgm:pt>
    <dgm:pt modelId="{56C27E56-6888-4965-847E-F69DD5668A0A}" type="pres">
      <dgm:prSet presAssocID="{55F942D4-4D31-41A3-88E8-515561CF7874}" presName="composite3" presStyleCnt="0"/>
      <dgm:spPr/>
    </dgm:pt>
    <dgm:pt modelId="{A150AF1B-8BEB-4A67-BA81-515C8F3BCB33}" type="pres">
      <dgm:prSet presAssocID="{55F942D4-4D31-41A3-88E8-515561CF7874}" presName="background3" presStyleLbl="node3" presStyleIdx="4" presStyleCnt="8"/>
      <dgm:spPr/>
    </dgm:pt>
    <dgm:pt modelId="{656F7700-DB50-4A43-B89A-FF037CE39238}" type="pres">
      <dgm:prSet presAssocID="{55F942D4-4D31-41A3-88E8-515561CF7874}" presName="text3" presStyleLbl="fgAcc3" presStyleIdx="4" presStyleCnt="8" custScaleX="76526" custScaleY="859772" custLinFactNeighborX="19290" custLinFactNeighborY="21512">
        <dgm:presLayoutVars>
          <dgm:chPref val="3"/>
        </dgm:presLayoutVars>
      </dgm:prSet>
      <dgm:spPr/>
    </dgm:pt>
    <dgm:pt modelId="{C672DB84-4C20-4CA8-9398-5091A4E818EF}" type="pres">
      <dgm:prSet presAssocID="{55F942D4-4D31-41A3-88E8-515561CF7874}" presName="hierChild4" presStyleCnt="0"/>
      <dgm:spPr/>
    </dgm:pt>
    <dgm:pt modelId="{4256E1D9-D2C2-4400-A552-0A5D259253B7}" type="pres">
      <dgm:prSet presAssocID="{088BE1FC-13E7-4DDA-87AA-F33E2D82EA0A}" presName="Name17" presStyleLbl="parChTrans1D3" presStyleIdx="5" presStyleCnt="8"/>
      <dgm:spPr/>
    </dgm:pt>
    <dgm:pt modelId="{431A63DC-D21E-4FD8-9B81-97E572761225}" type="pres">
      <dgm:prSet presAssocID="{CC1FF2B8-0B62-4B3A-8C50-5C4C75661099}" presName="hierRoot3" presStyleCnt="0"/>
      <dgm:spPr/>
    </dgm:pt>
    <dgm:pt modelId="{C4BE3979-A3DB-4EE6-BC0C-619403C7C6F1}" type="pres">
      <dgm:prSet presAssocID="{CC1FF2B8-0B62-4B3A-8C50-5C4C75661099}" presName="composite3" presStyleCnt="0"/>
      <dgm:spPr/>
    </dgm:pt>
    <dgm:pt modelId="{3E698E9F-34AB-4A90-B597-784204CD1576}" type="pres">
      <dgm:prSet presAssocID="{CC1FF2B8-0B62-4B3A-8C50-5C4C75661099}" presName="background3" presStyleLbl="node3" presStyleIdx="5" presStyleCnt="8"/>
      <dgm:spPr/>
    </dgm:pt>
    <dgm:pt modelId="{409BCE6E-6C95-41F6-8F24-32DFCDE1548C}" type="pres">
      <dgm:prSet presAssocID="{CC1FF2B8-0B62-4B3A-8C50-5C4C75661099}" presName="text3" presStyleLbl="fgAcc3" presStyleIdx="5" presStyleCnt="8" custScaleX="108437" custScaleY="865108" custLinFactNeighborX="17042" custLinFactNeighborY="2176">
        <dgm:presLayoutVars>
          <dgm:chPref val="3"/>
        </dgm:presLayoutVars>
      </dgm:prSet>
      <dgm:spPr/>
    </dgm:pt>
    <dgm:pt modelId="{41F4DB9D-3C7B-4706-B0A2-292FA04833CA}" type="pres">
      <dgm:prSet presAssocID="{CC1FF2B8-0B62-4B3A-8C50-5C4C75661099}" presName="hierChild4" presStyleCnt="0"/>
      <dgm:spPr/>
    </dgm:pt>
    <dgm:pt modelId="{45C09F8A-DBA6-461D-B86D-3D37BE276AD5}" type="pres">
      <dgm:prSet presAssocID="{DE30B074-439E-48F8-A4B1-BE2B8B5EE360}" presName="Name17" presStyleLbl="parChTrans1D3" presStyleIdx="6" presStyleCnt="8"/>
      <dgm:spPr/>
    </dgm:pt>
    <dgm:pt modelId="{7FDA5607-D39B-4843-8A1F-80844FC640FD}" type="pres">
      <dgm:prSet presAssocID="{CC864F9E-6916-46B5-A1B9-DBCC5C02486A}" presName="hierRoot3" presStyleCnt="0"/>
      <dgm:spPr/>
    </dgm:pt>
    <dgm:pt modelId="{EB19766A-D029-4A8C-AC5C-54E28DD4DDDE}" type="pres">
      <dgm:prSet presAssocID="{CC864F9E-6916-46B5-A1B9-DBCC5C02486A}" presName="composite3" presStyleCnt="0"/>
      <dgm:spPr/>
    </dgm:pt>
    <dgm:pt modelId="{97542647-EEA9-4D39-BE00-0CB9DE306122}" type="pres">
      <dgm:prSet presAssocID="{CC864F9E-6916-46B5-A1B9-DBCC5C02486A}" presName="background3" presStyleLbl="node3" presStyleIdx="6" presStyleCnt="8"/>
      <dgm:spPr/>
    </dgm:pt>
    <dgm:pt modelId="{9E1497E6-3C71-49D7-BA3E-18D19F9D430D}" type="pres">
      <dgm:prSet presAssocID="{CC864F9E-6916-46B5-A1B9-DBCC5C02486A}" presName="text3" presStyleLbl="fgAcc3" presStyleIdx="6" presStyleCnt="8" custScaleX="50600" custScaleY="869602" custLinFactNeighborX="26222" custLinFactNeighborY="2176">
        <dgm:presLayoutVars>
          <dgm:chPref val="3"/>
        </dgm:presLayoutVars>
      </dgm:prSet>
      <dgm:spPr/>
    </dgm:pt>
    <dgm:pt modelId="{34B00753-A0A3-4610-AAA7-493A1A3CE6D1}" type="pres">
      <dgm:prSet presAssocID="{CC864F9E-6916-46B5-A1B9-DBCC5C02486A}" presName="hierChild4" presStyleCnt="0"/>
      <dgm:spPr/>
    </dgm:pt>
    <dgm:pt modelId="{32BA936C-194B-4958-862D-1A9F5A617358}" type="pres">
      <dgm:prSet presAssocID="{D217DC1D-955E-47D8-ACD3-4E309C5E6CC0}" presName="Name17" presStyleLbl="parChTrans1D3" presStyleIdx="7" presStyleCnt="8"/>
      <dgm:spPr/>
    </dgm:pt>
    <dgm:pt modelId="{2D132911-B90C-44C6-9412-44918F37CF4D}" type="pres">
      <dgm:prSet presAssocID="{23D2CA15-955C-4F6F-AD6C-83A14BC6C36B}" presName="hierRoot3" presStyleCnt="0"/>
      <dgm:spPr/>
    </dgm:pt>
    <dgm:pt modelId="{09FB61E2-F540-469A-B717-ACE1EBE4B2AD}" type="pres">
      <dgm:prSet presAssocID="{23D2CA15-955C-4F6F-AD6C-83A14BC6C36B}" presName="composite3" presStyleCnt="0"/>
      <dgm:spPr/>
    </dgm:pt>
    <dgm:pt modelId="{B2AE20A2-692E-4252-8D17-07DD1E99DC37}" type="pres">
      <dgm:prSet presAssocID="{23D2CA15-955C-4F6F-AD6C-83A14BC6C36B}" presName="background3" presStyleLbl="node3" presStyleIdx="7" presStyleCnt="8"/>
      <dgm:spPr/>
    </dgm:pt>
    <dgm:pt modelId="{A0592610-E331-4FB3-8EAD-68A0B7DABFE7}" type="pres">
      <dgm:prSet presAssocID="{23D2CA15-955C-4F6F-AD6C-83A14BC6C36B}" presName="text3" presStyleLbl="fgAcc3" presStyleIdx="7" presStyleCnt="8" custScaleX="109028" custScaleY="868483" custLinFactNeighborX="35659" custLinFactNeighborY="2176">
        <dgm:presLayoutVars>
          <dgm:chPref val="3"/>
        </dgm:presLayoutVars>
      </dgm:prSet>
      <dgm:spPr/>
    </dgm:pt>
    <dgm:pt modelId="{AB9117FB-B9ED-45C9-BAE7-C59869ABC1C5}" type="pres">
      <dgm:prSet presAssocID="{23D2CA15-955C-4F6F-AD6C-83A14BC6C36B}" presName="hierChild4" presStyleCnt="0"/>
      <dgm:spPr/>
    </dgm:pt>
  </dgm:ptLst>
  <dgm:cxnLst>
    <dgm:cxn modelId="{74E50C08-A084-4A51-BA66-A8D8D7485498}" type="presOf" srcId="{CC1FF2B8-0B62-4B3A-8C50-5C4C75661099}" destId="{409BCE6E-6C95-41F6-8F24-32DFCDE1548C}" srcOrd="0" destOrd="0" presId="urn:microsoft.com/office/officeart/2005/8/layout/hierarchy1"/>
    <dgm:cxn modelId="{6FA9660A-A32E-497F-A0F6-C51E45D00DD7}" srcId="{68C00687-9949-4505-AF48-AD4498FA5DBD}" destId="{CC1FF2B8-0B62-4B3A-8C50-5C4C75661099}" srcOrd="2" destOrd="0" parTransId="{088BE1FC-13E7-4DDA-87AA-F33E2D82EA0A}" sibTransId="{E4F10711-46E4-45F7-A5D9-AAF642B39CC6}"/>
    <dgm:cxn modelId="{B3350110-A515-4C85-9AB3-6145F4CB7FF0}" type="presOf" srcId="{9D4C53E8-9F91-46B6-84BD-FABDFB5DBF5F}" destId="{807777B0-1C5B-4F28-A571-11B14F69E8E4}" srcOrd="0" destOrd="0" presId="urn:microsoft.com/office/officeart/2005/8/layout/hierarchy1"/>
    <dgm:cxn modelId="{8C014B20-917F-4C62-B607-CD91CF695433}" type="presOf" srcId="{7040B4C7-EC26-40FB-B711-FA06D62CD7AC}" destId="{A7F4FB20-1F85-4564-92C7-1DC29F8F63D7}" srcOrd="0" destOrd="0" presId="urn:microsoft.com/office/officeart/2005/8/layout/hierarchy1"/>
    <dgm:cxn modelId="{836EAF20-EA00-4209-9DFE-B87FE386A473}" type="presOf" srcId="{3E296E76-473E-481B-8079-0449E0C6B11B}" destId="{A78D93C0-D4C2-457B-9DFE-A8E20E14F6A4}" srcOrd="0" destOrd="0" presId="urn:microsoft.com/office/officeart/2005/8/layout/hierarchy1"/>
    <dgm:cxn modelId="{864AA425-27BA-4DEF-B18D-1B95507514E7}" type="presOf" srcId="{55F942D4-4D31-41A3-88E8-515561CF7874}" destId="{656F7700-DB50-4A43-B89A-FF037CE39238}" srcOrd="0" destOrd="0" presId="urn:microsoft.com/office/officeart/2005/8/layout/hierarchy1"/>
    <dgm:cxn modelId="{4C5E8038-D676-4209-B023-38D7DB25562B}" srcId="{68C00687-9949-4505-AF48-AD4498FA5DBD}" destId="{23D2CA15-955C-4F6F-AD6C-83A14BC6C36B}" srcOrd="4" destOrd="0" parTransId="{D217DC1D-955E-47D8-ACD3-4E309C5E6CC0}" sibTransId="{50BC301D-259C-4760-864A-C059A02C0584}"/>
    <dgm:cxn modelId="{32A0E13C-98F3-4A82-BC10-7D23EB587D80}" type="presOf" srcId="{ACD06AAB-C304-49D9-8B79-49C856A8C07F}" destId="{A1768123-0D18-4DFD-BA5B-AE4C12070738}" srcOrd="0" destOrd="0" presId="urn:microsoft.com/office/officeart/2005/8/layout/hierarchy1"/>
    <dgm:cxn modelId="{DDE8F45E-2B0B-4BE6-B35E-7EAD64CA2C90}" type="presOf" srcId="{68C00687-9949-4505-AF48-AD4498FA5DBD}" destId="{257DF10B-C6B5-4FFC-A047-2A941F1E5A99}" srcOrd="0" destOrd="0" presId="urn:microsoft.com/office/officeart/2005/8/layout/hierarchy1"/>
    <dgm:cxn modelId="{C0657869-2575-456F-AE7C-ABD4CECD1CF8}" type="presOf" srcId="{712A7DF9-5454-4DCD-8A7A-3B93518499C4}" destId="{5B177592-310A-40BB-9261-68C49CB8B15C}" srcOrd="0" destOrd="0" presId="urn:microsoft.com/office/officeart/2005/8/layout/hierarchy1"/>
    <dgm:cxn modelId="{D2F74F4A-6775-4B05-9DE3-9B18DD955CA6}" srcId="{10031F67-A3E5-4F46-9B03-9FF631D9BF82}" destId="{F42DF3DF-B7AD-42F0-AF2D-5FC526AA8F84}" srcOrd="2" destOrd="0" parTransId="{712A7DF9-5454-4DCD-8A7A-3B93518499C4}" sibTransId="{8EC9D7D4-0B70-47DB-A473-3A2E8FCA8BDD}"/>
    <dgm:cxn modelId="{FA58BD51-82FB-47B1-AAD8-6DAE0151EBAA}" type="presOf" srcId="{10031F67-A3E5-4F46-9B03-9FF631D9BF82}" destId="{B70D9E04-D6F1-4CC7-805C-C3E15D666D7A}" srcOrd="0" destOrd="0" presId="urn:microsoft.com/office/officeart/2005/8/layout/hierarchy1"/>
    <dgm:cxn modelId="{5F571852-8A57-4CD7-BFA3-D10B573D6200}" srcId="{42E2FAE6-DE5A-4DE4-9133-B0B2D3DF1FF0}" destId="{5CFF3AA3-FAE1-47CF-802A-5E18C175FB15}" srcOrd="0" destOrd="0" parTransId="{F2DA2FB4-2F9E-4B9F-B1EF-CF8653CB4C7B}" sibTransId="{4353E4DA-705A-4B77-BD9E-7E35BC36F525}"/>
    <dgm:cxn modelId="{14986478-4FDF-44D9-9EA9-A70ADFB6153A}" type="presOf" srcId="{42E2FAE6-DE5A-4DE4-9133-B0B2D3DF1FF0}" destId="{E3575058-01E8-4692-A465-1FFBC068AFC6}" srcOrd="0" destOrd="0" presId="urn:microsoft.com/office/officeart/2005/8/layout/hierarchy1"/>
    <dgm:cxn modelId="{A68E987B-96DB-4F71-B185-0CA3031C17C5}" srcId="{68C00687-9949-4505-AF48-AD4498FA5DBD}" destId="{CC864F9E-6916-46B5-A1B9-DBCC5C02486A}" srcOrd="3" destOrd="0" parTransId="{DE30B074-439E-48F8-A4B1-BE2B8B5EE360}" sibTransId="{46F97BFB-99D7-4090-907E-7E8555B3F57B}"/>
    <dgm:cxn modelId="{31423D87-3CEF-4550-9B66-57804F37C7BE}" type="presOf" srcId="{D217DC1D-955E-47D8-ACD3-4E309C5E6CC0}" destId="{32BA936C-194B-4958-862D-1A9F5A617358}" srcOrd="0" destOrd="0" presId="urn:microsoft.com/office/officeart/2005/8/layout/hierarchy1"/>
    <dgm:cxn modelId="{C859D587-F255-4A26-853B-C9C82E5D3B39}" type="presOf" srcId="{5CFF3AA3-FAE1-47CF-802A-5E18C175FB15}" destId="{DD982EEA-6019-49BA-993F-49E33455AF71}" srcOrd="0" destOrd="0" presId="urn:microsoft.com/office/officeart/2005/8/layout/hierarchy1"/>
    <dgm:cxn modelId="{0830C290-A3BC-4352-94DA-F18E3898E199}" srcId="{5CFF3AA3-FAE1-47CF-802A-5E18C175FB15}" destId="{10031F67-A3E5-4F46-9B03-9FF631D9BF82}" srcOrd="0" destOrd="0" parTransId="{E2D13A75-3620-42BF-8A95-5E0649F1C15E}" sibTransId="{DD497055-E2E9-4AFA-B674-3EC8A61CCF18}"/>
    <dgm:cxn modelId="{816F069C-3015-4387-B320-E10E2F4BE1A3}" type="presOf" srcId="{CC864F9E-6916-46B5-A1B9-DBCC5C02486A}" destId="{9E1497E6-3C71-49D7-BA3E-18D19F9D430D}" srcOrd="0" destOrd="0" presId="urn:microsoft.com/office/officeart/2005/8/layout/hierarchy1"/>
    <dgm:cxn modelId="{71564B9E-DD83-4A86-ABD2-98E3DF5C39B2}" type="presOf" srcId="{895CA05A-4D24-4A57-BEFF-FB2B4A3AC131}" destId="{1722E244-44C4-4270-BBEF-B484D86E69B3}" srcOrd="0" destOrd="0" presId="urn:microsoft.com/office/officeart/2005/8/layout/hierarchy1"/>
    <dgm:cxn modelId="{D48231A5-163B-48CA-ADDD-7D86766050F2}" type="presOf" srcId="{DE30B074-439E-48F8-A4B1-BE2B8B5EE360}" destId="{45C09F8A-DBA6-461D-B86D-3D37BE276AD5}" srcOrd="0" destOrd="0" presId="urn:microsoft.com/office/officeart/2005/8/layout/hierarchy1"/>
    <dgm:cxn modelId="{32826EA5-EE37-4C03-9559-9862D85C9B83}" srcId="{10031F67-A3E5-4F46-9B03-9FF631D9BF82}" destId="{9E4564D8-D674-48F1-8335-CCC6B43AA120}" srcOrd="1" destOrd="0" parTransId="{3E296E76-473E-481B-8079-0449E0C6B11B}" sibTransId="{9D80678F-B13B-4D2D-AAD9-1D25B45D41C9}"/>
    <dgm:cxn modelId="{A75A58A9-59CD-4E2A-81C2-51E4A949823F}" type="presOf" srcId="{E2D13A75-3620-42BF-8A95-5E0649F1C15E}" destId="{D74BFCE5-EBB3-4379-91EC-6AB2411F3D37}" srcOrd="0" destOrd="0" presId="urn:microsoft.com/office/officeart/2005/8/layout/hierarchy1"/>
    <dgm:cxn modelId="{03C5F0AF-FA5B-4F83-950C-D09741F2D881}" type="presOf" srcId="{088BE1FC-13E7-4DDA-87AA-F33E2D82EA0A}" destId="{4256E1D9-D2C2-4400-A552-0A5D259253B7}" srcOrd="0" destOrd="0" presId="urn:microsoft.com/office/officeart/2005/8/layout/hierarchy1"/>
    <dgm:cxn modelId="{D5E9A3B2-ADE4-4687-8694-2CF4CD9F6AA1}" type="presOf" srcId="{23D2CA15-955C-4F6F-AD6C-83A14BC6C36B}" destId="{A0592610-E331-4FB3-8EAD-68A0B7DABFE7}" srcOrd="0" destOrd="0" presId="urn:microsoft.com/office/officeart/2005/8/layout/hierarchy1"/>
    <dgm:cxn modelId="{4DDA7BB8-3DE6-4194-B804-AEB8F4897F6B}" srcId="{5CFF3AA3-FAE1-47CF-802A-5E18C175FB15}" destId="{68C00687-9949-4505-AF48-AD4498FA5DBD}" srcOrd="1" destOrd="0" parTransId="{7D9021F7-A1D5-41E5-8317-59A3A4AB16E4}" sibTransId="{EB51DFE0-E282-48C3-AE79-BA4D51AD2D90}"/>
    <dgm:cxn modelId="{502E5AD6-16B2-424B-9D92-1E336EB4563A}" srcId="{10031F67-A3E5-4F46-9B03-9FF631D9BF82}" destId="{ACD06AAB-C304-49D9-8B79-49C856A8C07F}" srcOrd="0" destOrd="0" parTransId="{7040B4C7-EC26-40FB-B711-FA06D62CD7AC}" sibTransId="{1C59E768-0D5D-4CCB-98AE-206F20F0DEF4}"/>
    <dgm:cxn modelId="{12751DD7-E5C5-469A-8C13-9C122FC4BF5B}" type="presOf" srcId="{7D9021F7-A1D5-41E5-8317-59A3A4AB16E4}" destId="{3EDB9154-E1BC-4A2D-9CED-CCCDF6701BCB}" srcOrd="0" destOrd="0" presId="urn:microsoft.com/office/officeart/2005/8/layout/hierarchy1"/>
    <dgm:cxn modelId="{206970D7-BAC8-4D43-A25F-78239D5A525D}" type="presOf" srcId="{F42DF3DF-B7AD-42F0-AF2D-5FC526AA8F84}" destId="{C0D6283A-330F-4AF5-BFA4-E02BA9C2FBCC}" srcOrd="0" destOrd="0" presId="urn:microsoft.com/office/officeart/2005/8/layout/hierarchy1"/>
    <dgm:cxn modelId="{C9E6AFE3-D5CA-41BE-86B9-F2DF2B764450}" srcId="{68C00687-9949-4505-AF48-AD4498FA5DBD}" destId="{0A9C5E19-30F3-4830-BB0D-23FE1E81A47F}" srcOrd="0" destOrd="0" parTransId="{9D4C53E8-9F91-46B6-84BD-FABDFB5DBF5F}" sibTransId="{4D053647-C16E-4AC4-8801-7ADBDF61D1C3}"/>
    <dgm:cxn modelId="{5B2DCAE5-9C29-4305-AD3D-FF592BAA9701}" type="presOf" srcId="{9E4564D8-D674-48F1-8335-CCC6B43AA120}" destId="{D6508503-A38C-4B98-B703-27C7C6BDBD12}" srcOrd="0" destOrd="0" presId="urn:microsoft.com/office/officeart/2005/8/layout/hierarchy1"/>
    <dgm:cxn modelId="{194A1CE9-0503-4662-923B-1D22A74EDDF7}" srcId="{68C00687-9949-4505-AF48-AD4498FA5DBD}" destId="{55F942D4-4D31-41A3-88E8-515561CF7874}" srcOrd="1" destOrd="0" parTransId="{895CA05A-4D24-4A57-BEFF-FB2B4A3AC131}" sibTransId="{8ECCDDA8-B925-45B0-A689-6796657FF56F}"/>
    <dgm:cxn modelId="{E703DCE9-1612-4F23-B334-333918B22FCF}" type="presOf" srcId="{0A9C5E19-30F3-4830-BB0D-23FE1E81A47F}" destId="{D8BDB8B8-43F9-45D6-9DBD-5D0808AAFA23}" srcOrd="0" destOrd="0" presId="urn:microsoft.com/office/officeart/2005/8/layout/hierarchy1"/>
    <dgm:cxn modelId="{EE5D7BFF-7B15-439C-B084-978455597BB6}" type="presParOf" srcId="{E3575058-01E8-4692-A465-1FFBC068AFC6}" destId="{85C42BAE-E500-46FB-9DC2-9345F73F01C1}" srcOrd="0" destOrd="0" presId="urn:microsoft.com/office/officeart/2005/8/layout/hierarchy1"/>
    <dgm:cxn modelId="{4455E4D3-0487-464E-AA25-C902FE267BDF}" type="presParOf" srcId="{85C42BAE-E500-46FB-9DC2-9345F73F01C1}" destId="{5BE95F36-8630-4D7A-944E-246C312DEF46}" srcOrd="0" destOrd="0" presId="urn:microsoft.com/office/officeart/2005/8/layout/hierarchy1"/>
    <dgm:cxn modelId="{6D350AE6-38DB-41F1-B549-D2828249C212}" type="presParOf" srcId="{5BE95F36-8630-4D7A-944E-246C312DEF46}" destId="{0B6EF98A-70F8-4F2A-80F5-99B91B0A6B96}" srcOrd="0" destOrd="0" presId="urn:microsoft.com/office/officeart/2005/8/layout/hierarchy1"/>
    <dgm:cxn modelId="{8B7C53C2-688B-4C7B-BBF8-88C37CAE9542}" type="presParOf" srcId="{5BE95F36-8630-4D7A-944E-246C312DEF46}" destId="{DD982EEA-6019-49BA-993F-49E33455AF71}" srcOrd="1" destOrd="0" presId="urn:microsoft.com/office/officeart/2005/8/layout/hierarchy1"/>
    <dgm:cxn modelId="{C15B4A36-815B-4D2F-84EB-98A2A7B8AE9C}" type="presParOf" srcId="{85C42BAE-E500-46FB-9DC2-9345F73F01C1}" destId="{162E3669-53E1-43C8-AC3C-CDDBE943600D}" srcOrd="1" destOrd="0" presId="urn:microsoft.com/office/officeart/2005/8/layout/hierarchy1"/>
    <dgm:cxn modelId="{7B23D3FA-1863-4419-B13C-BD6983087945}" type="presParOf" srcId="{162E3669-53E1-43C8-AC3C-CDDBE943600D}" destId="{D74BFCE5-EBB3-4379-91EC-6AB2411F3D37}" srcOrd="0" destOrd="0" presId="urn:microsoft.com/office/officeart/2005/8/layout/hierarchy1"/>
    <dgm:cxn modelId="{F28424B0-C167-4913-B7E8-EB71265711FB}" type="presParOf" srcId="{162E3669-53E1-43C8-AC3C-CDDBE943600D}" destId="{66F87589-33D5-49AB-95BC-E9E7103DEF12}" srcOrd="1" destOrd="0" presId="urn:microsoft.com/office/officeart/2005/8/layout/hierarchy1"/>
    <dgm:cxn modelId="{796FA93F-B90C-4F49-A8F7-D3A358436651}" type="presParOf" srcId="{66F87589-33D5-49AB-95BC-E9E7103DEF12}" destId="{B7B99B8D-EBE8-4C2D-9230-F06AC94F713B}" srcOrd="0" destOrd="0" presId="urn:microsoft.com/office/officeart/2005/8/layout/hierarchy1"/>
    <dgm:cxn modelId="{72DC441A-8DE3-4E88-8406-BBCEBF6A268B}" type="presParOf" srcId="{B7B99B8D-EBE8-4C2D-9230-F06AC94F713B}" destId="{B4E2C0D8-C005-4DB7-A109-C3DA208434AE}" srcOrd="0" destOrd="0" presId="urn:microsoft.com/office/officeart/2005/8/layout/hierarchy1"/>
    <dgm:cxn modelId="{F4BAB0DA-4408-4ADB-AD94-A43CD2714B31}" type="presParOf" srcId="{B7B99B8D-EBE8-4C2D-9230-F06AC94F713B}" destId="{B70D9E04-D6F1-4CC7-805C-C3E15D666D7A}" srcOrd="1" destOrd="0" presId="urn:microsoft.com/office/officeart/2005/8/layout/hierarchy1"/>
    <dgm:cxn modelId="{A5B1D6D3-ED39-4BA3-986D-3898B930E0EA}" type="presParOf" srcId="{66F87589-33D5-49AB-95BC-E9E7103DEF12}" destId="{D352E61F-6914-4C0D-A8E4-3F83943A577A}" srcOrd="1" destOrd="0" presId="urn:microsoft.com/office/officeart/2005/8/layout/hierarchy1"/>
    <dgm:cxn modelId="{7B3A75DF-13A2-40AB-8946-4881A50D26B6}" type="presParOf" srcId="{D352E61F-6914-4C0D-A8E4-3F83943A577A}" destId="{A7F4FB20-1F85-4564-92C7-1DC29F8F63D7}" srcOrd="0" destOrd="0" presId="urn:microsoft.com/office/officeart/2005/8/layout/hierarchy1"/>
    <dgm:cxn modelId="{3E1532FB-038C-4B2C-904A-BDCC7049E8DF}" type="presParOf" srcId="{D352E61F-6914-4C0D-A8E4-3F83943A577A}" destId="{E6EF8F51-3BF9-4B0B-8C28-85A7F931BC6D}" srcOrd="1" destOrd="0" presId="urn:microsoft.com/office/officeart/2005/8/layout/hierarchy1"/>
    <dgm:cxn modelId="{E1A700B9-7A63-43B0-8B8B-80296E9CE6B3}" type="presParOf" srcId="{E6EF8F51-3BF9-4B0B-8C28-85A7F931BC6D}" destId="{D5F2F8CD-233C-41C4-9E3F-B1163824D9A7}" srcOrd="0" destOrd="0" presId="urn:microsoft.com/office/officeart/2005/8/layout/hierarchy1"/>
    <dgm:cxn modelId="{EF32A242-6F67-4D64-9F33-2387619273CC}" type="presParOf" srcId="{D5F2F8CD-233C-41C4-9E3F-B1163824D9A7}" destId="{EAC481A6-4A43-4E9C-BE1A-DE948097234E}" srcOrd="0" destOrd="0" presId="urn:microsoft.com/office/officeart/2005/8/layout/hierarchy1"/>
    <dgm:cxn modelId="{21D122F1-59E4-4590-91AA-EF938F3CFD5D}" type="presParOf" srcId="{D5F2F8CD-233C-41C4-9E3F-B1163824D9A7}" destId="{A1768123-0D18-4DFD-BA5B-AE4C12070738}" srcOrd="1" destOrd="0" presId="urn:microsoft.com/office/officeart/2005/8/layout/hierarchy1"/>
    <dgm:cxn modelId="{6B23B2A1-7A51-46F8-85F0-86CFABB36806}" type="presParOf" srcId="{E6EF8F51-3BF9-4B0B-8C28-85A7F931BC6D}" destId="{B2D0FACF-705C-4BC2-A5E7-284DA737958B}" srcOrd="1" destOrd="0" presId="urn:microsoft.com/office/officeart/2005/8/layout/hierarchy1"/>
    <dgm:cxn modelId="{5D3566F1-623E-43BE-86CE-781E8E85C1F2}" type="presParOf" srcId="{D352E61F-6914-4C0D-A8E4-3F83943A577A}" destId="{A78D93C0-D4C2-457B-9DFE-A8E20E14F6A4}" srcOrd="2" destOrd="0" presId="urn:microsoft.com/office/officeart/2005/8/layout/hierarchy1"/>
    <dgm:cxn modelId="{8FB8CD2C-4299-4A79-9956-9E104C6BC0A5}" type="presParOf" srcId="{D352E61F-6914-4C0D-A8E4-3F83943A577A}" destId="{BDA09DFA-A8BF-407C-B7ED-946A5F377948}" srcOrd="3" destOrd="0" presId="urn:microsoft.com/office/officeart/2005/8/layout/hierarchy1"/>
    <dgm:cxn modelId="{733F19A3-F097-47B7-9169-14E956EE67E7}" type="presParOf" srcId="{BDA09DFA-A8BF-407C-B7ED-946A5F377948}" destId="{4EE133F9-DA11-4963-848C-E49542BD870A}" srcOrd="0" destOrd="0" presId="urn:microsoft.com/office/officeart/2005/8/layout/hierarchy1"/>
    <dgm:cxn modelId="{888E4C18-7EBD-49B0-B8E1-A46ABD65675C}" type="presParOf" srcId="{4EE133F9-DA11-4963-848C-E49542BD870A}" destId="{D8ED0E9D-61F0-4F6C-AC9E-BC699F2601E2}" srcOrd="0" destOrd="0" presId="urn:microsoft.com/office/officeart/2005/8/layout/hierarchy1"/>
    <dgm:cxn modelId="{2C36A7D6-A6D1-4D96-97B3-45D9713280B5}" type="presParOf" srcId="{4EE133F9-DA11-4963-848C-E49542BD870A}" destId="{D6508503-A38C-4B98-B703-27C7C6BDBD12}" srcOrd="1" destOrd="0" presId="urn:microsoft.com/office/officeart/2005/8/layout/hierarchy1"/>
    <dgm:cxn modelId="{AB001B1C-CEEF-4A9C-9FAA-5EF01620469E}" type="presParOf" srcId="{BDA09DFA-A8BF-407C-B7ED-946A5F377948}" destId="{3A55E944-60F7-4296-B08B-2FD18BE6F187}" srcOrd="1" destOrd="0" presId="urn:microsoft.com/office/officeart/2005/8/layout/hierarchy1"/>
    <dgm:cxn modelId="{22A0554D-4A54-4CE9-A77D-ED42E730DDB9}" type="presParOf" srcId="{D352E61F-6914-4C0D-A8E4-3F83943A577A}" destId="{5B177592-310A-40BB-9261-68C49CB8B15C}" srcOrd="4" destOrd="0" presId="urn:microsoft.com/office/officeart/2005/8/layout/hierarchy1"/>
    <dgm:cxn modelId="{DA1C9BF4-5F7A-4165-AA02-FACDAB1CF8E0}" type="presParOf" srcId="{D352E61F-6914-4C0D-A8E4-3F83943A577A}" destId="{2EB4CEA0-4A82-4D2C-BF6A-0D1CFD77835D}" srcOrd="5" destOrd="0" presId="urn:microsoft.com/office/officeart/2005/8/layout/hierarchy1"/>
    <dgm:cxn modelId="{4CF05D12-2561-4191-98D3-5C3FD9EF67E8}" type="presParOf" srcId="{2EB4CEA0-4A82-4D2C-BF6A-0D1CFD77835D}" destId="{FEAB4009-47F2-45E1-A3A4-4E0EA061FEB6}" srcOrd="0" destOrd="0" presId="urn:microsoft.com/office/officeart/2005/8/layout/hierarchy1"/>
    <dgm:cxn modelId="{0FA60129-2102-4824-8951-39444511EB74}" type="presParOf" srcId="{FEAB4009-47F2-45E1-A3A4-4E0EA061FEB6}" destId="{68D2CBAD-E256-4794-844D-9E6235BE6B8E}" srcOrd="0" destOrd="0" presId="urn:microsoft.com/office/officeart/2005/8/layout/hierarchy1"/>
    <dgm:cxn modelId="{E872E7C9-C9DA-4852-978A-8E98C31FC690}" type="presParOf" srcId="{FEAB4009-47F2-45E1-A3A4-4E0EA061FEB6}" destId="{C0D6283A-330F-4AF5-BFA4-E02BA9C2FBCC}" srcOrd="1" destOrd="0" presId="urn:microsoft.com/office/officeart/2005/8/layout/hierarchy1"/>
    <dgm:cxn modelId="{95342C88-CBA4-49B3-A768-571F09EF877F}" type="presParOf" srcId="{2EB4CEA0-4A82-4D2C-BF6A-0D1CFD77835D}" destId="{2E034993-D99F-4A02-9430-5D4AA89E956D}" srcOrd="1" destOrd="0" presId="urn:microsoft.com/office/officeart/2005/8/layout/hierarchy1"/>
    <dgm:cxn modelId="{336BBBAB-A27E-4EE2-A102-BF4CCF87A44B}" type="presParOf" srcId="{162E3669-53E1-43C8-AC3C-CDDBE943600D}" destId="{3EDB9154-E1BC-4A2D-9CED-CCCDF6701BCB}" srcOrd="2" destOrd="0" presId="urn:microsoft.com/office/officeart/2005/8/layout/hierarchy1"/>
    <dgm:cxn modelId="{2551A736-8119-460A-B05C-769FACFFCF93}" type="presParOf" srcId="{162E3669-53E1-43C8-AC3C-CDDBE943600D}" destId="{ED0570CF-9862-41CE-9BC7-7A38DDA29523}" srcOrd="3" destOrd="0" presId="urn:microsoft.com/office/officeart/2005/8/layout/hierarchy1"/>
    <dgm:cxn modelId="{73C104BE-4A29-441E-A144-64F5EEFD6B4E}" type="presParOf" srcId="{ED0570CF-9862-41CE-9BC7-7A38DDA29523}" destId="{0892BB1C-F31E-4697-ACAC-8017FA1B8593}" srcOrd="0" destOrd="0" presId="urn:microsoft.com/office/officeart/2005/8/layout/hierarchy1"/>
    <dgm:cxn modelId="{7BA671D3-7450-43DA-BE34-7CE3D0197A56}" type="presParOf" srcId="{0892BB1C-F31E-4697-ACAC-8017FA1B8593}" destId="{90F4BBE9-875F-467B-82DD-62D22D7B636B}" srcOrd="0" destOrd="0" presId="urn:microsoft.com/office/officeart/2005/8/layout/hierarchy1"/>
    <dgm:cxn modelId="{956064BA-C840-4938-85A8-D91C257DE2D2}" type="presParOf" srcId="{0892BB1C-F31E-4697-ACAC-8017FA1B8593}" destId="{257DF10B-C6B5-4FFC-A047-2A941F1E5A99}" srcOrd="1" destOrd="0" presId="urn:microsoft.com/office/officeart/2005/8/layout/hierarchy1"/>
    <dgm:cxn modelId="{2D85408E-DD36-40F7-87C8-F1B48BD976CC}" type="presParOf" srcId="{ED0570CF-9862-41CE-9BC7-7A38DDA29523}" destId="{DDBE0851-9421-4D4B-AFE9-14FF1FA30E3F}" srcOrd="1" destOrd="0" presId="urn:microsoft.com/office/officeart/2005/8/layout/hierarchy1"/>
    <dgm:cxn modelId="{217F05D3-E916-42E3-8381-1AD2C76F5B86}" type="presParOf" srcId="{DDBE0851-9421-4D4B-AFE9-14FF1FA30E3F}" destId="{807777B0-1C5B-4F28-A571-11B14F69E8E4}" srcOrd="0" destOrd="0" presId="urn:microsoft.com/office/officeart/2005/8/layout/hierarchy1"/>
    <dgm:cxn modelId="{B03DD671-0FDC-4C2E-846B-7AC259F94912}" type="presParOf" srcId="{DDBE0851-9421-4D4B-AFE9-14FF1FA30E3F}" destId="{3873B88B-D0ED-4BE8-8E3F-47DE21D91CC6}" srcOrd="1" destOrd="0" presId="urn:microsoft.com/office/officeart/2005/8/layout/hierarchy1"/>
    <dgm:cxn modelId="{3F058E41-2D74-4875-9A21-C66463C61121}" type="presParOf" srcId="{3873B88B-D0ED-4BE8-8E3F-47DE21D91CC6}" destId="{380D461C-8A65-4102-980E-8B566FB96437}" srcOrd="0" destOrd="0" presId="urn:microsoft.com/office/officeart/2005/8/layout/hierarchy1"/>
    <dgm:cxn modelId="{D31E3ADF-DB0C-4959-A3FE-41B5EB10917E}" type="presParOf" srcId="{380D461C-8A65-4102-980E-8B566FB96437}" destId="{D7333E6F-AFB5-4F4C-AE5C-99E799D748A7}" srcOrd="0" destOrd="0" presId="urn:microsoft.com/office/officeart/2005/8/layout/hierarchy1"/>
    <dgm:cxn modelId="{920E5CD3-9C10-4BB7-B3A8-A35E45644E3D}" type="presParOf" srcId="{380D461C-8A65-4102-980E-8B566FB96437}" destId="{D8BDB8B8-43F9-45D6-9DBD-5D0808AAFA23}" srcOrd="1" destOrd="0" presId="urn:microsoft.com/office/officeart/2005/8/layout/hierarchy1"/>
    <dgm:cxn modelId="{97186087-541F-41C9-A59B-601F47189854}" type="presParOf" srcId="{3873B88B-D0ED-4BE8-8E3F-47DE21D91CC6}" destId="{5F3A366F-DD88-4377-BBAC-C6F7015B675C}" srcOrd="1" destOrd="0" presId="urn:microsoft.com/office/officeart/2005/8/layout/hierarchy1"/>
    <dgm:cxn modelId="{EE8A19F5-E223-4D29-90ED-5A92918C36EC}" type="presParOf" srcId="{DDBE0851-9421-4D4B-AFE9-14FF1FA30E3F}" destId="{1722E244-44C4-4270-BBEF-B484D86E69B3}" srcOrd="2" destOrd="0" presId="urn:microsoft.com/office/officeart/2005/8/layout/hierarchy1"/>
    <dgm:cxn modelId="{49D1FFAB-0A61-4391-A1CB-B1D07E27ED3A}" type="presParOf" srcId="{DDBE0851-9421-4D4B-AFE9-14FF1FA30E3F}" destId="{A0E5CC5F-93FA-4A77-AA26-92825884EAB8}" srcOrd="3" destOrd="0" presId="urn:microsoft.com/office/officeart/2005/8/layout/hierarchy1"/>
    <dgm:cxn modelId="{11B491C4-DB47-4BC2-AD00-A29BBFE13AE8}" type="presParOf" srcId="{A0E5CC5F-93FA-4A77-AA26-92825884EAB8}" destId="{56C27E56-6888-4965-847E-F69DD5668A0A}" srcOrd="0" destOrd="0" presId="urn:microsoft.com/office/officeart/2005/8/layout/hierarchy1"/>
    <dgm:cxn modelId="{31B86A5C-88BA-4933-A3F0-62A293B9947F}" type="presParOf" srcId="{56C27E56-6888-4965-847E-F69DD5668A0A}" destId="{A150AF1B-8BEB-4A67-BA81-515C8F3BCB33}" srcOrd="0" destOrd="0" presId="urn:microsoft.com/office/officeart/2005/8/layout/hierarchy1"/>
    <dgm:cxn modelId="{4645F884-D355-4824-99A6-AD01E487F8A8}" type="presParOf" srcId="{56C27E56-6888-4965-847E-F69DD5668A0A}" destId="{656F7700-DB50-4A43-B89A-FF037CE39238}" srcOrd="1" destOrd="0" presId="urn:microsoft.com/office/officeart/2005/8/layout/hierarchy1"/>
    <dgm:cxn modelId="{1CA534F4-0ACB-42EE-B7CE-20471D9E6E09}" type="presParOf" srcId="{A0E5CC5F-93FA-4A77-AA26-92825884EAB8}" destId="{C672DB84-4C20-4CA8-9398-5091A4E818EF}" srcOrd="1" destOrd="0" presId="urn:microsoft.com/office/officeart/2005/8/layout/hierarchy1"/>
    <dgm:cxn modelId="{58349566-579B-4ED6-A386-19FBB111C8E3}" type="presParOf" srcId="{DDBE0851-9421-4D4B-AFE9-14FF1FA30E3F}" destId="{4256E1D9-D2C2-4400-A552-0A5D259253B7}" srcOrd="4" destOrd="0" presId="urn:microsoft.com/office/officeart/2005/8/layout/hierarchy1"/>
    <dgm:cxn modelId="{F48868D3-616C-41C4-950A-CC4240DE0EC9}" type="presParOf" srcId="{DDBE0851-9421-4D4B-AFE9-14FF1FA30E3F}" destId="{431A63DC-D21E-4FD8-9B81-97E572761225}" srcOrd="5" destOrd="0" presId="urn:microsoft.com/office/officeart/2005/8/layout/hierarchy1"/>
    <dgm:cxn modelId="{0C11D9B2-7FE4-40ED-AFB9-069877EC7BCC}" type="presParOf" srcId="{431A63DC-D21E-4FD8-9B81-97E572761225}" destId="{C4BE3979-A3DB-4EE6-BC0C-619403C7C6F1}" srcOrd="0" destOrd="0" presId="urn:microsoft.com/office/officeart/2005/8/layout/hierarchy1"/>
    <dgm:cxn modelId="{2ABD9920-3F31-4C4E-B638-0F10F0771AE1}" type="presParOf" srcId="{C4BE3979-A3DB-4EE6-BC0C-619403C7C6F1}" destId="{3E698E9F-34AB-4A90-B597-784204CD1576}" srcOrd="0" destOrd="0" presId="urn:microsoft.com/office/officeart/2005/8/layout/hierarchy1"/>
    <dgm:cxn modelId="{EFDAE295-B920-4B0F-909C-D971006D3349}" type="presParOf" srcId="{C4BE3979-A3DB-4EE6-BC0C-619403C7C6F1}" destId="{409BCE6E-6C95-41F6-8F24-32DFCDE1548C}" srcOrd="1" destOrd="0" presId="urn:microsoft.com/office/officeart/2005/8/layout/hierarchy1"/>
    <dgm:cxn modelId="{0611DE67-C6F4-440B-B5F0-4B14EF0577BF}" type="presParOf" srcId="{431A63DC-D21E-4FD8-9B81-97E572761225}" destId="{41F4DB9D-3C7B-4706-B0A2-292FA04833CA}" srcOrd="1" destOrd="0" presId="urn:microsoft.com/office/officeart/2005/8/layout/hierarchy1"/>
    <dgm:cxn modelId="{6BD1CB1A-C7AA-4B7D-9D38-08CBA29AFD5F}" type="presParOf" srcId="{DDBE0851-9421-4D4B-AFE9-14FF1FA30E3F}" destId="{45C09F8A-DBA6-461D-B86D-3D37BE276AD5}" srcOrd="6" destOrd="0" presId="urn:microsoft.com/office/officeart/2005/8/layout/hierarchy1"/>
    <dgm:cxn modelId="{063E348D-34EA-40FC-AABB-85C48A1B7A97}" type="presParOf" srcId="{DDBE0851-9421-4D4B-AFE9-14FF1FA30E3F}" destId="{7FDA5607-D39B-4843-8A1F-80844FC640FD}" srcOrd="7" destOrd="0" presId="urn:microsoft.com/office/officeart/2005/8/layout/hierarchy1"/>
    <dgm:cxn modelId="{2C0BA0BE-681C-4407-83DC-618CE3CD7CC4}" type="presParOf" srcId="{7FDA5607-D39B-4843-8A1F-80844FC640FD}" destId="{EB19766A-D029-4A8C-AC5C-54E28DD4DDDE}" srcOrd="0" destOrd="0" presId="urn:microsoft.com/office/officeart/2005/8/layout/hierarchy1"/>
    <dgm:cxn modelId="{4C13C684-43CE-4927-8824-05E95BAB00D9}" type="presParOf" srcId="{EB19766A-D029-4A8C-AC5C-54E28DD4DDDE}" destId="{97542647-EEA9-4D39-BE00-0CB9DE306122}" srcOrd="0" destOrd="0" presId="urn:microsoft.com/office/officeart/2005/8/layout/hierarchy1"/>
    <dgm:cxn modelId="{7930CF24-359A-4874-BC8A-253F49DA19AA}" type="presParOf" srcId="{EB19766A-D029-4A8C-AC5C-54E28DD4DDDE}" destId="{9E1497E6-3C71-49D7-BA3E-18D19F9D430D}" srcOrd="1" destOrd="0" presId="urn:microsoft.com/office/officeart/2005/8/layout/hierarchy1"/>
    <dgm:cxn modelId="{A2E21FD9-52DA-4805-AF98-0B3AF7A3FF73}" type="presParOf" srcId="{7FDA5607-D39B-4843-8A1F-80844FC640FD}" destId="{34B00753-A0A3-4610-AAA7-493A1A3CE6D1}" srcOrd="1" destOrd="0" presId="urn:microsoft.com/office/officeart/2005/8/layout/hierarchy1"/>
    <dgm:cxn modelId="{753621A6-7FA2-47FA-9136-BA40ACC23512}" type="presParOf" srcId="{DDBE0851-9421-4D4B-AFE9-14FF1FA30E3F}" destId="{32BA936C-194B-4958-862D-1A9F5A617358}" srcOrd="8" destOrd="0" presId="urn:microsoft.com/office/officeart/2005/8/layout/hierarchy1"/>
    <dgm:cxn modelId="{1680DA24-8611-4ADD-87CC-DD33E5121EA7}" type="presParOf" srcId="{DDBE0851-9421-4D4B-AFE9-14FF1FA30E3F}" destId="{2D132911-B90C-44C6-9412-44918F37CF4D}" srcOrd="9" destOrd="0" presId="urn:microsoft.com/office/officeart/2005/8/layout/hierarchy1"/>
    <dgm:cxn modelId="{F02C8A84-569E-4671-A227-063848BB52CC}" type="presParOf" srcId="{2D132911-B90C-44C6-9412-44918F37CF4D}" destId="{09FB61E2-F540-469A-B717-ACE1EBE4B2AD}" srcOrd="0" destOrd="0" presId="urn:microsoft.com/office/officeart/2005/8/layout/hierarchy1"/>
    <dgm:cxn modelId="{ADFCE552-851C-4880-8EEF-7569E007F333}" type="presParOf" srcId="{09FB61E2-F540-469A-B717-ACE1EBE4B2AD}" destId="{B2AE20A2-692E-4252-8D17-07DD1E99DC37}" srcOrd="0" destOrd="0" presId="urn:microsoft.com/office/officeart/2005/8/layout/hierarchy1"/>
    <dgm:cxn modelId="{8FD934FF-0E2D-4FBE-A036-5C5E22EA0C4A}" type="presParOf" srcId="{09FB61E2-F540-469A-B717-ACE1EBE4B2AD}" destId="{A0592610-E331-4FB3-8EAD-68A0B7DABFE7}" srcOrd="1" destOrd="0" presId="urn:microsoft.com/office/officeart/2005/8/layout/hierarchy1"/>
    <dgm:cxn modelId="{0E39E222-FFE9-4AF9-AFA8-6F2DD677723B}" type="presParOf" srcId="{2D132911-B90C-44C6-9412-44918F37CF4D}" destId="{AB9117FB-B9ED-45C9-BAE7-C59869ABC1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EAB04-E886-4158-BC7C-5AD8646DDFA1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5C9352-8468-44C1-BC67-BE790AAE7F57}">
      <dgm:prSet phldrT="[Текст]"/>
      <dgm:spPr/>
      <dgm:t>
        <a:bodyPr/>
        <a:lstStyle/>
        <a:p>
          <a:r>
            <a:rPr lang="ru-RU" b="1" dirty="0">
              <a:ln w="12700"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IrinaCTT" pitchFamily="2" charset="0"/>
            </a:rPr>
            <a:t>Досуговые формы организации общения</a:t>
          </a:r>
          <a:endParaRPr lang="ru-RU" dirty="0">
            <a:latin typeface="IrinaCTT" pitchFamily="2" charset="0"/>
          </a:endParaRPr>
        </a:p>
      </dgm:t>
    </dgm:pt>
    <dgm:pt modelId="{C7AB003F-B571-494E-A513-CAA2E596E512}" type="parTrans" cxnId="{D6B257BF-0362-4B5B-97BA-BF4D0370DE95}">
      <dgm:prSet/>
      <dgm:spPr/>
      <dgm:t>
        <a:bodyPr/>
        <a:lstStyle/>
        <a:p>
          <a:endParaRPr lang="ru-RU"/>
        </a:p>
      </dgm:t>
    </dgm:pt>
    <dgm:pt modelId="{F23CAB64-B369-48C6-BC7F-B45A72E93142}" type="sibTrans" cxnId="{D6B257BF-0362-4B5B-97BA-BF4D0370DE95}">
      <dgm:prSet/>
      <dgm:spPr/>
      <dgm:t>
        <a:bodyPr/>
        <a:lstStyle/>
        <a:p>
          <a:endParaRPr lang="ru-RU"/>
        </a:p>
      </dgm:t>
    </dgm:pt>
    <dgm:pt modelId="{1151298F-0391-415D-BF56-B4C7E1C75BD0}">
      <dgm:prSet custT="1"/>
      <dgm:spPr/>
      <dgm:t>
        <a:bodyPr/>
        <a:lstStyle/>
        <a:p>
          <a:r>
            <a:rPr lang="ru-RU" sz="1800" dirty="0"/>
            <a:t>Праздники, развлечения, литературные вечера</a:t>
          </a:r>
        </a:p>
      </dgm:t>
    </dgm:pt>
    <dgm:pt modelId="{FD35D063-5E25-40CA-BB65-B7BD707D7EF8}" type="parTrans" cxnId="{ABAE3134-259E-4903-A8F8-DA4CDDC5B100}">
      <dgm:prSet/>
      <dgm:spPr/>
      <dgm:t>
        <a:bodyPr/>
        <a:lstStyle/>
        <a:p>
          <a:endParaRPr lang="ru-RU"/>
        </a:p>
      </dgm:t>
    </dgm:pt>
    <dgm:pt modelId="{B0515750-E8BE-4219-9C4A-850A5482358A}" type="sibTrans" cxnId="{ABAE3134-259E-4903-A8F8-DA4CDDC5B100}">
      <dgm:prSet/>
      <dgm:spPr/>
      <dgm:t>
        <a:bodyPr/>
        <a:lstStyle/>
        <a:p>
          <a:endParaRPr lang="ru-RU"/>
        </a:p>
      </dgm:t>
    </dgm:pt>
    <dgm:pt modelId="{41243675-0412-4B33-BD1F-F9D93CB4633D}">
      <dgm:prSet custT="1"/>
      <dgm:spPr/>
      <dgm:t>
        <a:bodyPr/>
        <a:lstStyle/>
        <a:p>
          <a:r>
            <a:rPr lang="ru-RU" sz="1800" dirty="0"/>
            <a:t>Совместные чаепития</a:t>
          </a:r>
        </a:p>
      </dgm:t>
    </dgm:pt>
    <dgm:pt modelId="{E09E095C-5E0F-4461-B68B-14DD101D3ACF}" type="parTrans" cxnId="{C03B8D9E-C09C-4A4B-AE58-06279C41282E}">
      <dgm:prSet/>
      <dgm:spPr/>
      <dgm:t>
        <a:bodyPr/>
        <a:lstStyle/>
        <a:p>
          <a:endParaRPr lang="ru-RU"/>
        </a:p>
      </dgm:t>
    </dgm:pt>
    <dgm:pt modelId="{74CA72EB-0C41-484D-A073-E4322A91E220}" type="sibTrans" cxnId="{C03B8D9E-C09C-4A4B-AE58-06279C41282E}">
      <dgm:prSet/>
      <dgm:spPr/>
      <dgm:t>
        <a:bodyPr/>
        <a:lstStyle/>
        <a:p>
          <a:endParaRPr lang="ru-RU"/>
        </a:p>
      </dgm:t>
    </dgm:pt>
    <dgm:pt modelId="{B3B6BD81-BCCC-4246-A1A0-AFF210FBA55B}">
      <dgm:prSet custT="1"/>
      <dgm:spPr/>
      <dgm:t>
        <a:bodyPr/>
        <a:lstStyle/>
        <a:p>
          <a:r>
            <a:rPr lang="ru-RU" sz="1800" dirty="0"/>
            <a:t>Знакомство с творчеством русских художников и композиторов</a:t>
          </a:r>
        </a:p>
      </dgm:t>
    </dgm:pt>
    <dgm:pt modelId="{ABD12B1D-2EA3-4832-AFE5-83BFD3C47302}" type="parTrans" cxnId="{78DB66C0-2F91-44C3-A4A0-E4E8D047C8B2}">
      <dgm:prSet/>
      <dgm:spPr/>
      <dgm:t>
        <a:bodyPr/>
        <a:lstStyle/>
        <a:p>
          <a:endParaRPr lang="ru-RU"/>
        </a:p>
      </dgm:t>
    </dgm:pt>
    <dgm:pt modelId="{D9429245-7C94-448E-957F-FFDB4E6C46DE}" type="sibTrans" cxnId="{78DB66C0-2F91-44C3-A4A0-E4E8D047C8B2}">
      <dgm:prSet/>
      <dgm:spPr/>
      <dgm:t>
        <a:bodyPr/>
        <a:lstStyle/>
        <a:p>
          <a:endParaRPr lang="ru-RU"/>
        </a:p>
      </dgm:t>
    </dgm:pt>
    <dgm:pt modelId="{15CAFE05-23F2-45B3-8626-43BA33F4A290}">
      <dgm:prSet custT="1"/>
      <dgm:spPr/>
      <dgm:t>
        <a:bodyPr/>
        <a:lstStyle/>
        <a:p>
          <a:r>
            <a:rPr lang="ru-RU" sz="1800" dirty="0"/>
            <a:t>Участие родителей в выставках поделок, рисунков, как символ единения семь</a:t>
          </a:r>
        </a:p>
      </dgm:t>
    </dgm:pt>
    <dgm:pt modelId="{4B5B48E6-49B8-4293-8877-D9BAE46F5A81}" type="parTrans" cxnId="{1DDF82DC-FA6D-4B70-8109-DA1FD9601C93}">
      <dgm:prSet/>
      <dgm:spPr/>
      <dgm:t>
        <a:bodyPr/>
        <a:lstStyle/>
        <a:p>
          <a:endParaRPr lang="ru-RU"/>
        </a:p>
      </dgm:t>
    </dgm:pt>
    <dgm:pt modelId="{C617ADA8-98B1-44FC-8F4C-B59359F1B240}" type="sibTrans" cxnId="{1DDF82DC-FA6D-4B70-8109-DA1FD9601C93}">
      <dgm:prSet/>
      <dgm:spPr/>
      <dgm:t>
        <a:bodyPr/>
        <a:lstStyle/>
        <a:p>
          <a:endParaRPr lang="ru-RU"/>
        </a:p>
      </dgm:t>
    </dgm:pt>
    <dgm:pt modelId="{E56B5DA2-2389-4A61-B6A4-331FE3A4013B}">
      <dgm:prSet/>
      <dgm:spPr/>
      <dgm:t>
        <a:bodyPr/>
        <a:lstStyle/>
        <a:p>
          <a:endParaRPr lang="ru-RU"/>
        </a:p>
      </dgm:t>
    </dgm:pt>
    <dgm:pt modelId="{56A77232-31BE-43F6-A473-49CAA38D4BB0}" type="parTrans" cxnId="{233985B4-7E80-453A-852A-982F7B08B2BB}">
      <dgm:prSet/>
      <dgm:spPr/>
      <dgm:t>
        <a:bodyPr/>
        <a:lstStyle/>
        <a:p>
          <a:endParaRPr lang="ru-RU"/>
        </a:p>
      </dgm:t>
    </dgm:pt>
    <dgm:pt modelId="{1C0C3F86-D6B1-46C6-96B1-9F710CBD12B4}" type="sibTrans" cxnId="{233985B4-7E80-453A-852A-982F7B08B2BB}">
      <dgm:prSet/>
      <dgm:spPr/>
      <dgm:t>
        <a:bodyPr/>
        <a:lstStyle/>
        <a:p>
          <a:endParaRPr lang="ru-RU"/>
        </a:p>
      </dgm:t>
    </dgm:pt>
    <dgm:pt modelId="{6087509A-A50A-40E0-966D-AD3E04A59772}" type="pres">
      <dgm:prSet presAssocID="{736EAB04-E886-4158-BC7C-5AD8646DDF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B9E0B4-ABF7-4011-BF05-F4E2FD1CB6E2}" type="pres">
      <dgm:prSet presAssocID="{685C9352-8468-44C1-BC67-BE790AAE7F57}" presName="centerShape" presStyleLbl="node0" presStyleIdx="0" presStyleCnt="1" custScaleX="137534" custScaleY="91273" custLinFactNeighborX="3793" custLinFactNeighborY="-7769"/>
      <dgm:spPr/>
    </dgm:pt>
    <dgm:pt modelId="{72CE8E86-317E-48AC-9CF9-5B0F731ED087}" type="pres">
      <dgm:prSet presAssocID="{1151298F-0391-415D-BF56-B4C7E1C75BD0}" presName="node" presStyleLbl="node1" presStyleIdx="0" presStyleCnt="4" custAng="0" custScaleX="149030" custRadScaleRad="114583" custRadScaleInc="-3874">
        <dgm:presLayoutVars>
          <dgm:bulletEnabled val="1"/>
        </dgm:presLayoutVars>
      </dgm:prSet>
      <dgm:spPr/>
    </dgm:pt>
    <dgm:pt modelId="{29F11CA9-FFA9-495E-86F4-11DE7FE4279A}" type="pres">
      <dgm:prSet presAssocID="{1151298F-0391-415D-BF56-B4C7E1C75BD0}" presName="dummy" presStyleCnt="0"/>
      <dgm:spPr/>
    </dgm:pt>
    <dgm:pt modelId="{FF69E86E-CCF4-4D77-8273-E34910F4C1E4}" type="pres">
      <dgm:prSet presAssocID="{B0515750-E8BE-4219-9C4A-850A5482358A}" presName="sibTrans" presStyleLbl="sibTrans2D1" presStyleIdx="0" presStyleCnt="4" custScaleX="111937" custScaleY="92841" custLinFactNeighborX="3871" custLinFactNeighborY="-9502"/>
      <dgm:spPr/>
    </dgm:pt>
    <dgm:pt modelId="{06A496CA-4816-41FD-94F3-B0C77489B1F5}" type="pres">
      <dgm:prSet presAssocID="{41243675-0412-4B33-BD1F-F9D93CB4633D}" presName="node" presStyleLbl="node1" presStyleIdx="1" presStyleCnt="4" custAng="0" custScaleX="109347" custScaleY="130845" custRadScaleRad="111511" custRadScaleInc="-5685">
        <dgm:presLayoutVars>
          <dgm:bulletEnabled val="1"/>
        </dgm:presLayoutVars>
      </dgm:prSet>
      <dgm:spPr/>
    </dgm:pt>
    <dgm:pt modelId="{B24CC459-743E-4C89-9EB3-E5480A9C3AA9}" type="pres">
      <dgm:prSet presAssocID="{41243675-0412-4B33-BD1F-F9D93CB4633D}" presName="dummy" presStyleCnt="0"/>
      <dgm:spPr/>
    </dgm:pt>
    <dgm:pt modelId="{23CCBF00-C6DA-445D-8E94-76214C84F098}" type="pres">
      <dgm:prSet presAssocID="{74CA72EB-0C41-484D-A073-E4322A91E220}" presName="sibTrans" presStyleLbl="sibTrans2D1" presStyleIdx="1" presStyleCnt="4" custScaleY="77568" custLinFactNeighborX="8746" custLinFactNeighborY="13005"/>
      <dgm:spPr/>
    </dgm:pt>
    <dgm:pt modelId="{63B9B1F7-A570-4170-98E7-FFC3A344A1F7}" type="pres">
      <dgm:prSet presAssocID="{B3B6BD81-BCCC-4246-A1A0-AFF210FBA55B}" presName="node" presStyleLbl="node1" presStyleIdx="2" presStyleCnt="4" custAng="21441007" custScaleX="162256" custScaleY="128533" custRadScaleRad="78709" custRadScaleInc="-5643">
        <dgm:presLayoutVars>
          <dgm:bulletEnabled val="1"/>
        </dgm:presLayoutVars>
      </dgm:prSet>
      <dgm:spPr/>
    </dgm:pt>
    <dgm:pt modelId="{466B9E3C-0241-43FD-9685-B61ADDC62A44}" type="pres">
      <dgm:prSet presAssocID="{B3B6BD81-BCCC-4246-A1A0-AFF210FBA55B}" presName="dummy" presStyleCnt="0"/>
      <dgm:spPr/>
    </dgm:pt>
    <dgm:pt modelId="{70B736AF-992A-4E64-BB03-7916B67A7B4A}" type="pres">
      <dgm:prSet presAssocID="{D9429245-7C94-448E-957F-FFDB4E6C46DE}" presName="sibTrans" presStyleLbl="sibTrans2D1" presStyleIdx="2" presStyleCnt="4" custScaleX="108732" custScaleY="81291" custLinFactNeighborX="-6472" custLinFactNeighborY="9612"/>
      <dgm:spPr/>
    </dgm:pt>
    <dgm:pt modelId="{A79116E8-96EC-4258-9C74-D26F592CEF9D}" type="pres">
      <dgm:prSet presAssocID="{15CAFE05-23F2-45B3-8626-43BA33F4A290}" presName="node" presStyleLbl="node1" presStyleIdx="3" presStyleCnt="4" custAng="21421744" custScaleX="145225" custScaleY="122568" custRadScaleRad="113316" custRadScaleInc="10869">
        <dgm:presLayoutVars>
          <dgm:bulletEnabled val="1"/>
        </dgm:presLayoutVars>
      </dgm:prSet>
      <dgm:spPr/>
    </dgm:pt>
    <dgm:pt modelId="{10107030-82A6-49E3-8C80-B13971098931}" type="pres">
      <dgm:prSet presAssocID="{15CAFE05-23F2-45B3-8626-43BA33F4A290}" presName="dummy" presStyleCnt="0"/>
      <dgm:spPr/>
    </dgm:pt>
    <dgm:pt modelId="{9ACA00DD-A1C0-4672-9590-7C9350966944}" type="pres">
      <dgm:prSet presAssocID="{C617ADA8-98B1-44FC-8F4C-B59359F1B240}" presName="sibTrans" presStyleLbl="sibTrans2D1" presStyleIdx="3" presStyleCnt="4" custScaleX="110160" custScaleY="103224" custLinFactNeighborX="-7751" custLinFactNeighborY="-4484"/>
      <dgm:spPr/>
    </dgm:pt>
  </dgm:ptLst>
  <dgm:cxnLst>
    <dgm:cxn modelId="{8C11DF0C-2540-46B0-8EEC-44C386B82D96}" type="presOf" srcId="{B3B6BD81-BCCC-4246-A1A0-AFF210FBA55B}" destId="{63B9B1F7-A570-4170-98E7-FFC3A344A1F7}" srcOrd="0" destOrd="0" presId="urn:microsoft.com/office/officeart/2005/8/layout/radial6"/>
    <dgm:cxn modelId="{3E40F31B-6CFD-48C6-9E1B-A10BA1A738AC}" type="presOf" srcId="{685C9352-8468-44C1-BC67-BE790AAE7F57}" destId="{88B9E0B4-ABF7-4011-BF05-F4E2FD1CB6E2}" srcOrd="0" destOrd="0" presId="urn:microsoft.com/office/officeart/2005/8/layout/radial6"/>
    <dgm:cxn modelId="{1B6CB121-0D1A-4725-8AF9-CFF81FDC08C3}" type="presOf" srcId="{D9429245-7C94-448E-957F-FFDB4E6C46DE}" destId="{70B736AF-992A-4E64-BB03-7916B67A7B4A}" srcOrd="0" destOrd="0" presId="urn:microsoft.com/office/officeart/2005/8/layout/radial6"/>
    <dgm:cxn modelId="{ABAE3134-259E-4903-A8F8-DA4CDDC5B100}" srcId="{685C9352-8468-44C1-BC67-BE790AAE7F57}" destId="{1151298F-0391-415D-BF56-B4C7E1C75BD0}" srcOrd="0" destOrd="0" parTransId="{FD35D063-5E25-40CA-BB65-B7BD707D7EF8}" sibTransId="{B0515750-E8BE-4219-9C4A-850A5482358A}"/>
    <dgm:cxn modelId="{62F84A34-A73C-4DFE-9B2D-A5E1EB5E7070}" type="presOf" srcId="{74CA72EB-0C41-484D-A073-E4322A91E220}" destId="{23CCBF00-C6DA-445D-8E94-76214C84F098}" srcOrd="0" destOrd="0" presId="urn:microsoft.com/office/officeart/2005/8/layout/radial6"/>
    <dgm:cxn modelId="{218CDD85-E07C-4294-AE73-6E73C8BA0971}" type="presOf" srcId="{736EAB04-E886-4158-BC7C-5AD8646DDFA1}" destId="{6087509A-A50A-40E0-966D-AD3E04A59772}" srcOrd="0" destOrd="0" presId="urn:microsoft.com/office/officeart/2005/8/layout/radial6"/>
    <dgm:cxn modelId="{5B479994-1A2C-4B8D-9DD5-5F6F13EC4078}" type="presOf" srcId="{B0515750-E8BE-4219-9C4A-850A5482358A}" destId="{FF69E86E-CCF4-4D77-8273-E34910F4C1E4}" srcOrd="0" destOrd="0" presId="urn:microsoft.com/office/officeart/2005/8/layout/radial6"/>
    <dgm:cxn modelId="{C03B8D9E-C09C-4A4B-AE58-06279C41282E}" srcId="{685C9352-8468-44C1-BC67-BE790AAE7F57}" destId="{41243675-0412-4B33-BD1F-F9D93CB4633D}" srcOrd="1" destOrd="0" parTransId="{E09E095C-5E0F-4461-B68B-14DD101D3ACF}" sibTransId="{74CA72EB-0C41-484D-A073-E4322A91E220}"/>
    <dgm:cxn modelId="{581DC59E-0432-4C36-98B5-21C26E7060BB}" type="presOf" srcId="{41243675-0412-4B33-BD1F-F9D93CB4633D}" destId="{06A496CA-4816-41FD-94F3-B0C77489B1F5}" srcOrd="0" destOrd="0" presId="urn:microsoft.com/office/officeart/2005/8/layout/radial6"/>
    <dgm:cxn modelId="{2A470BB0-4DA9-4443-BAFA-26F1EDF3EA4B}" type="presOf" srcId="{1151298F-0391-415D-BF56-B4C7E1C75BD0}" destId="{72CE8E86-317E-48AC-9CF9-5B0F731ED087}" srcOrd="0" destOrd="0" presId="urn:microsoft.com/office/officeart/2005/8/layout/radial6"/>
    <dgm:cxn modelId="{233985B4-7E80-453A-852A-982F7B08B2BB}" srcId="{736EAB04-E886-4158-BC7C-5AD8646DDFA1}" destId="{E56B5DA2-2389-4A61-B6A4-331FE3A4013B}" srcOrd="1" destOrd="0" parTransId="{56A77232-31BE-43F6-A473-49CAA38D4BB0}" sibTransId="{1C0C3F86-D6B1-46C6-96B1-9F710CBD12B4}"/>
    <dgm:cxn modelId="{D6B257BF-0362-4B5B-97BA-BF4D0370DE95}" srcId="{736EAB04-E886-4158-BC7C-5AD8646DDFA1}" destId="{685C9352-8468-44C1-BC67-BE790AAE7F57}" srcOrd="0" destOrd="0" parTransId="{C7AB003F-B571-494E-A513-CAA2E596E512}" sibTransId="{F23CAB64-B369-48C6-BC7F-B45A72E93142}"/>
    <dgm:cxn modelId="{78DB66C0-2F91-44C3-A4A0-E4E8D047C8B2}" srcId="{685C9352-8468-44C1-BC67-BE790AAE7F57}" destId="{B3B6BD81-BCCC-4246-A1A0-AFF210FBA55B}" srcOrd="2" destOrd="0" parTransId="{ABD12B1D-2EA3-4832-AFE5-83BFD3C47302}" sibTransId="{D9429245-7C94-448E-957F-FFDB4E6C46DE}"/>
    <dgm:cxn modelId="{CB517BC7-1D4D-4005-9B7F-9043272B0E6B}" type="presOf" srcId="{C617ADA8-98B1-44FC-8F4C-B59359F1B240}" destId="{9ACA00DD-A1C0-4672-9590-7C9350966944}" srcOrd="0" destOrd="0" presId="urn:microsoft.com/office/officeart/2005/8/layout/radial6"/>
    <dgm:cxn modelId="{35A64ECD-408D-46D2-B7F6-77DABED852B3}" type="presOf" srcId="{15CAFE05-23F2-45B3-8626-43BA33F4A290}" destId="{A79116E8-96EC-4258-9C74-D26F592CEF9D}" srcOrd="0" destOrd="0" presId="urn:microsoft.com/office/officeart/2005/8/layout/radial6"/>
    <dgm:cxn modelId="{1DDF82DC-FA6D-4B70-8109-DA1FD9601C93}" srcId="{685C9352-8468-44C1-BC67-BE790AAE7F57}" destId="{15CAFE05-23F2-45B3-8626-43BA33F4A290}" srcOrd="3" destOrd="0" parTransId="{4B5B48E6-49B8-4293-8877-D9BAE46F5A81}" sibTransId="{C617ADA8-98B1-44FC-8F4C-B59359F1B240}"/>
    <dgm:cxn modelId="{78E2B8D2-456E-4A8D-A30D-2D1959071C68}" type="presParOf" srcId="{6087509A-A50A-40E0-966D-AD3E04A59772}" destId="{88B9E0B4-ABF7-4011-BF05-F4E2FD1CB6E2}" srcOrd="0" destOrd="0" presId="urn:microsoft.com/office/officeart/2005/8/layout/radial6"/>
    <dgm:cxn modelId="{DE7CDD6A-9884-4196-A599-1086817E2A47}" type="presParOf" srcId="{6087509A-A50A-40E0-966D-AD3E04A59772}" destId="{72CE8E86-317E-48AC-9CF9-5B0F731ED087}" srcOrd="1" destOrd="0" presId="urn:microsoft.com/office/officeart/2005/8/layout/radial6"/>
    <dgm:cxn modelId="{FF376F6B-53A4-463C-A5F8-BB9A74312F61}" type="presParOf" srcId="{6087509A-A50A-40E0-966D-AD3E04A59772}" destId="{29F11CA9-FFA9-495E-86F4-11DE7FE4279A}" srcOrd="2" destOrd="0" presId="urn:microsoft.com/office/officeart/2005/8/layout/radial6"/>
    <dgm:cxn modelId="{8B128A9C-BEE2-4EEE-967D-33F6D9243501}" type="presParOf" srcId="{6087509A-A50A-40E0-966D-AD3E04A59772}" destId="{FF69E86E-CCF4-4D77-8273-E34910F4C1E4}" srcOrd="3" destOrd="0" presId="urn:microsoft.com/office/officeart/2005/8/layout/radial6"/>
    <dgm:cxn modelId="{984DC36D-7A39-4834-94E4-2876BB2CD9BC}" type="presParOf" srcId="{6087509A-A50A-40E0-966D-AD3E04A59772}" destId="{06A496CA-4816-41FD-94F3-B0C77489B1F5}" srcOrd="4" destOrd="0" presId="urn:microsoft.com/office/officeart/2005/8/layout/radial6"/>
    <dgm:cxn modelId="{D1669CE1-2A80-41AC-A62D-F83A22A93BB4}" type="presParOf" srcId="{6087509A-A50A-40E0-966D-AD3E04A59772}" destId="{B24CC459-743E-4C89-9EB3-E5480A9C3AA9}" srcOrd="5" destOrd="0" presId="urn:microsoft.com/office/officeart/2005/8/layout/radial6"/>
    <dgm:cxn modelId="{97762888-7103-4DC4-9BC6-F594FE234597}" type="presParOf" srcId="{6087509A-A50A-40E0-966D-AD3E04A59772}" destId="{23CCBF00-C6DA-445D-8E94-76214C84F098}" srcOrd="6" destOrd="0" presId="urn:microsoft.com/office/officeart/2005/8/layout/radial6"/>
    <dgm:cxn modelId="{20D96109-D36D-4CA1-89A1-66B5220D86F0}" type="presParOf" srcId="{6087509A-A50A-40E0-966D-AD3E04A59772}" destId="{63B9B1F7-A570-4170-98E7-FFC3A344A1F7}" srcOrd="7" destOrd="0" presId="urn:microsoft.com/office/officeart/2005/8/layout/radial6"/>
    <dgm:cxn modelId="{BEEA5C21-9B14-4D25-9472-DF9883A33B96}" type="presParOf" srcId="{6087509A-A50A-40E0-966D-AD3E04A59772}" destId="{466B9E3C-0241-43FD-9685-B61ADDC62A44}" srcOrd="8" destOrd="0" presId="urn:microsoft.com/office/officeart/2005/8/layout/radial6"/>
    <dgm:cxn modelId="{6AD939BE-FF98-4372-9ADA-F41881698B28}" type="presParOf" srcId="{6087509A-A50A-40E0-966D-AD3E04A59772}" destId="{70B736AF-992A-4E64-BB03-7916B67A7B4A}" srcOrd="9" destOrd="0" presId="urn:microsoft.com/office/officeart/2005/8/layout/radial6"/>
    <dgm:cxn modelId="{B2FF2774-19B8-447D-AD74-EAE415FC94BC}" type="presParOf" srcId="{6087509A-A50A-40E0-966D-AD3E04A59772}" destId="{A79116E8-96EC-4258-9C74-D26F592CEF9D}" srcOrd="10" destOrd="0" presId="urn:microsoft.com/office/officeart/2005/8/layout/radial6"/>
    <dgm:cxn modelId="{3262B4AC-A0FD-4F2B-A18B-B0C105A9FF34}" type="presParOf" srcId="{6087509A-A50A-40E0-966D-AD3E04A59772}" destId="{10107030-82A6-49E3-8C80-B13971098931}" srcOrd="11" destOrd="0" presId="urn:microsoft.com/office/officeart/2005/8/layout/radial6"/>
    <dgm:cxn modelId="{FD2E89B5-E2AE-40E9-AA25-5DCEFA91705E}" type="presParOf" srcId="{6087509A-A50A-40E0-966D-AD3E04A59772}" destId="{9ACA00DD-A1C0-4672-9590-7C93509669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3044D-4E7B-4408-9344-D240F52CC1B1}" type="doc">
      <dgm:prSet loTypeId="urn:microsoft.com/office/officeart/2005/8/layout/radial5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C138FC2-97CB-4F76-BA92-53DF756A82CB}">
      <dgm:prSet phldrT="[Текст]" custT="1"/>
      <dgm:spPr/>
      <dgm:t>
        <a:bodyPr/>
        <a:lstStyle/>
        <a:p>
          <a:r>
            <a:rPr lang="ru-RU" sz="2400" b="1" dirty="0">
              <a:ln w="12700"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</a:rPr>
            <a:t>Познавательные формы организации общения</a:t>
          </a:r>
          <a:endParaRPr lang="ru-RU" sz="2400" dirty="0"/>
        </a:p>
      </dgm:t>
    </dgm:pt>
    <dgm:pt modelId="{1BC5844F-6777-4A45-AAF8-FAC69A827C07}" type="parTrans" cxnId="{4F17F101-289D-44A4-9C99-213364718347}">
      <dgm:prSet/>
      <dgm:spPr/>
      <dgm:t>
        <a:bodyPr/>
        <a:lstStyle/>
        <a:p>
          <a:endParaRPr lang="ru-RU"/>
        </a:p>
      </dgm:t>
    </dgm:pt>
    <dgm:pt modelId="{09C34B8E-EC9E-4FEA-8EAE-C1057E3CB05B}" type="sibTrans" cxnId="{4F17F101-289D-44A4-9C99-213364718347}">
      <dgm:prSet/>
      <dgm:spPr/>
      <dgm:t>
        <a:bodyPr/>
        <a:lstStyle/>
        <a:p>
          <a:endParaRPr lang="ru-RU"/>
        </a:p>
      </dgm:t>
    </dgm:pt>
    <dgm:pt modelId="{2F9D8EE8-7CDE-49CB-AB59-8D1F9EC0BF30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Традиционны родительские собрания</a:t>
          </a:r>
        </a:p>
      </dgm:t>
    </dgm:pt>
    <dgm:pt modelId="{D39A0565-0027-408B-995E-A4EB304B1C0A}" type="parTrans" cxnId="{EC4CF083-F656-4911-AF12-767DA31ABAA6}">
      <dgm:prSet/>
      <dgm:spPr/>
      <dgm:t>
        <a:bodyPr/>
        <a:lstStyle/>
        <a:p>
          <a:endParaRPr lang="ru-RU"/>
        </a:p>
      </dgm:t>
    </dgm:pt>
    <dgm:pt modelId="{D58E6BFE-9304-4490-A5E0-7DFBF1D42F32}" type="sibTrans" cxnId="{EC4CF083-F656-4911-AF12-767DA31ABAA6}">
      <dgm:prSet/>
      <dgm:spPr/>
      <dgm:t>
        <a:bodyPr/>
        <a:lstStyle/>
        <a:p>
          <a:endParaRPr lang="ru-RU"/>
        </a:p>
      </dgm:t>
    </dgm:pt>
    <dgm:pt modelId="{16FF4EB8-9EC6-4510-A866-CF46C98C51A2}">
      <dgm:prSet/>
      <dgm:spPr/>
      <dgm:t>
        <a:bodyPr/>
        <a:lstStyle/>
        <a:p>
          <a:r>
            <a:rPr lang="ru-RU" b="1" dirty="0">
              <a:latin typeface="Garamond" pitchFamily="18" charset="0"/>
            </a:rPr>
            <a:t>Экскурсии </a:t>
          </a:r>
        </a:p>
        <a:p>
          <a:r>
            <a:rPr lang="ru-RU" b="1" dirty="0">
              <a:latin typeface="Garamond" pitchFamily="18" charset="0"/>
            </a:rPr>
            <a:t>(в музей, библиотеку)</a:t>
          </a:r>
        </a:p>
      </dgm:t>
    </dgm:pt>
    <dgm:pt modelId="{2F3F3EBD-E019-477A-A499-E3AE6F62E912}" type="parTrans" cxnId="{9298EEA8-C1E1-4D68-A936-26B83F961779}">
      <dgm:prSet/>
      <dgm:spPr/>
      <dgm:t>
        <a:bodyPr/>
        <a:lstStyle/>
        <a:p>
          <a:endParaRPr lang="ru-RU"/>
        </a:p>
      </dgm:t>
    </dgm:pt>
    <dgm:pt modelId="{6A9BB1F5-3EAC-467E-919E-E15D0468DE6D}" type="sibTrans" cxnId="{9298EEA8-C1E1-4D68-A936-26B83F961779}">
      <dgm:prSet/>
      <dgm:spPr/>
      <dgm:t>
        <a:bodyPr/>
        <a:lstStyle/>
        <a:p>
          <a:endParaRPr lang="ru-RU"/>
        </a:p>
      </dgm:t>
    </dgm:pt>
    <dgm:pt modelId="{46269037-7BAC-4E93-953D-C9F7FA4B5B5A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Мастер-классы</a:t>
          </a:r>
        </a:p>
      </dgm:t>
    </dgm:pt>
    <dgm:pt modelId="{12C14182-2FCC-4BD6-A62D-4475F7912065}" type="parTrans" cxnId="{51732247-62B7-454B-BA6E-60D4584AA772}">
      <dgm:prSet/>
      <dgm:spPr/>
      <dgm:t>
        <a:bodyPr/>
        <a:lstStyle/>
        <a:p>
          <a:endParaRPr lang="ru-RU"/>
        </a:p>
      </dgm:t>
    </dgm:pt>
    <dgm:pt modelId="{85892B6B-B248-4857-A9CC-6920F8D57399}" type="sibTrans" cxnId="{51732247-62B7-454B-BA6E-60D4584AA772}">
      <dgm:prSet/>
      <dgm:spPr/>
      <dgm:t>
        <a:bodyPr/>
        <a:lstStyle/>
        <a:p>
          <a:endParaRPr lang="ru-RU"/>
        </a:p>
      </dgm:t>
    </dgm:pt>
    <dgm:pt modelId="{36E373D9-B956-41B1-9F0C-9ABA39E4A6AE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Консультации</a:t>
          </a:r>
        </a:p>
      </dgm:t>
    </dgm:pt>
    <dgm:pt modelId="{99EDF3B2-4E1F-4B36-B68A-5F6838E18522}" type="parTrans" cxnId="{DA5EC763-6221-488C-9412-A1AFEF6689E6}">
      <dgm:prSet/>
      <dgm:spPr/>
      <dgm:t>
        <a:bodyPr/>
        <a:lstStyle/>
        <a:p>
          <a:endParaRPr lang="ru-RU"/>
        </a:p>
      </dgm:t>
    </dgm:pt>
    <dgm:pt modelId="{62622799-0D8B-488B-A0C5-863D188358DC}" type="sibTrans" cxnId="{DA5EC763-6221-488C-9412-A1AFEF6689E6}">
      <dgm:prSet/>
      <dgm:spPr/>
      <dgm:t>
        <a:bodyPr/>
        <a:lstStyle/>
        <a:p>
          <a:endParaRPr lang="ru-RU"/>
        </a:p>
      </dgm:t>
    </dgm:pt>
    <dgm:pt modelId="{EB79296C-3660-48B3-9079-31B32F46EBF0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Участие родителей в ОД</a:t>
          </a:r>
        </a:p>
      </dgm:t>
    </dgm:pt>
    <dgm:pt modelId="{AE379D81-3E83-4D80-AD36-271F9D8F4051}" type="parTrans" cxnId="{6A2582EB-2564-4239-ADED-263072BAE800}">
      <dgm:prSet/>
      <dgm:spPr/>
      <dgm:t>
        <a:bodyPr/>
        <a:lstStyle/>
        <a:p>
          <a:endParaRPr lang="ru-RU"/>
        </a:p>
      </dgm:t>
    </dgm:pt>
    <dgm:pt modelId="{FE72C7C6-0E56-417F-A563-6ADE9D1D72D5}" type="sibTrans" cxnId="{6A2582EB-2564-4239-ADED-263072BAE800}">
      <dgm:prSet/>
      <dgm:spPr/>
      <dgm:t>
        <a:bodyPr/>
        <a:lstStyle/>
        <a:p>
          <a:endParaRPr lang="ru-RU"/>
        </a:p>
      </dgm:t>
    </dgm:pt>
    <dgm:pt modelId="{C9E7B055-7505-4284-BF50-482956CDE557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Реализация проектов </a:t>
          </a:r>
        </a:p>
      </dgm:t>
    </dgm:pt>
    <dgm:pt modelId="{EC531ADD-D882-4C27-ADEF-12F842F4DDE7}" type="parTrans" cxnId="{EE1A61E8-6C9D-48BA-8EFF-5BCACD692BAA}">
      <dgm:prSet/>
      <dgm:spPr/>
      <dgm:t>
        <a:bodyPr/>
        <a:lstStyle/>
        <a:p>
          <a:endParaRPr lang="ru-RU"/>
        </a:p>
      </dgm:t>
    </dgm:pt>
    <dgm:pt modelId="{14E86C41-BEA0-4211-BBDF-DE5748428461}" type="sibTrans" cxnId="{EE1A61E8-6C9D-48BA-8EFF-5BCACD692BAA}">
      <dgm:prSet/>
      <dgm:spPr/>
      <dgm:t>
        <a:bodyPr/>
        <a:lstStyle/>
        <a:p>
          <a:endParaRPr lang="ru-RU"/>
        </a:p>
      </dgm:t>
    </dgm:pt>
    <dgm:pt modelId="{9E408889-8591-4487-B378-21D714AF1C0D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Семейный клуб «Делимся опытом семейного воспитания дошкольников»</a:t>
          </a:r>
        </a:p>
      </dgm:t>
    </dgm:pt>
    <dgm:pt modelId="{F5A0BBA5-41C3-4C61-A81F-03F1458494F1}" type="parTrans" cxnId="{22E6C22E-ADF4-4B62-B602-DA1D4062180B}">
      <dgm:prSet/>
      <dgm:spPr/>
      <dgm:t>
        <a:bodyPr/>
        <a:lstStyle/>
        <a:p>
          <a:endParaRPr lang="ru-RU"/>
        </a:p>
      </dgm:t>
    </dgm:pt>
    <dgm:pt modelId="{9A021509-DF52-4F66-A7B0-E62E9ED7EE80}" type="sibTrans" cxnId="{22E6C22E-ADF4-4B62-B602-DA1D4062180B}">
      <dgm:prSet/>
      <dgm:spPr/>
      <dgm:t>
        <a:bodyPr/>
        <a:lstStyle/>
        <a:p>
          <a:endParaRPr lang="ru-RU"/>
        </a:p>
      </dgm:t>
    </dgm:pt>
    <dgm:pt modelId="{BB87B224-AEE5-4B5E-98F2-1694D81104D6}">
      <dgm:prSet custT="1"/>
      <dgm:spPr/>
      <dgm:t>
        <a:bodyPr/>
        <a:lstStyle/>
        <a:p>
          <a:r>
            <a:rPr lang="ru-RU" sz="1400" b="1" dirty="0">
              <a:latin typeface="Garamond" pitchFamily="18" charset="0"/>
            </a:rPr>
            <a:t>Организация библиотеки для родителей</a:t>
          </a:r>
        </a:p>
      </dgm:t>
    </dgm:pt>
    <dgm:pt modelId="{7CC204AA-9AB9-4662-B45F-55E87B65A176}" type="parTrans" cxnId="{504E67A3-DAA9-42A9-B70F-CB919B6B7B53}">
      <dgm:prSet/>
      <dgm:spPr/>
      <dgm:t>
        <a:bodyPr/>
        <a:lstStyle/>
        <a:p>
          <a:endParaRPr lang="ru-RU"/>
        </a:p>
      </dgm:t>
    </dgm:pt>
    <dgm:pt modelId="{005F0D73-7E46-4975-A1CA-603C6ED9F043}" type="sibTrans" cxnId="{504E67A3-DAA9-42A9-B70F-CB919B6B7B53}">
      <dgm:prSet/>
      <dgm:spPr/>
      <dgm:t>
        <a:bodyPr/>
        <a:lstStyle/>
        <a:p>
          <a:endParaRPr lang="ru-RU"/>
        </a:p>
      </dgm:t>
    </dgm:pt>
    <dgm:pt modelId="{B8A0046D-7F04-4FD4-8C4A-0F3E5182A7E0}" type="pres">
      <dgm:prSet presAssocID="{4E93044D-4E7B-4408-9344-D240F52CC1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08C55D-D995-4F39-B279-BA2954551942}" type="pres">
      <dgm:prSet presAssocID="{4C138FC2-97CB-4F76-BA92-53DF756A82CB}" presName="centerShape" presStyleLbl="node0" presStyleIdx="0" presStyleCnt="1" custScaleX="426955" custScaleY="181448"/>
      <dgm:spPr/>
    </dgm:pt>
    <dgm:pt modelId="{27657940-7029-414B-975F-013D04C8CFD8}" type="pres">
      <dgm:prSet presAssocID="{D39A0565-0027-408B-995E-A4EB304B1C0A}" presName="parTrans" presStyleLbl="sibTrans2D1" presStyleIdx="0" presStyleCnt="8"/>
      <dgm:spPr/>
    </dgm:pt>
    <dgm:pt modelId="{BBB74604-04F7-4882-9899-E1A586C03854}" type="pres">
      <dgm:prSet presAssocID="{D39A0565-0027-408B-995E-A4EB304B1C0A}" presName="connectorText" presStyleLbl="sibTrans2D1" presStyleIdx="0" presStyleCnt="8"/>
      <dgm:spPr/>
    </dgm:pt>
    <dgm:pt modelId="{201F542C-CA12-4B3F-97EF-0A589B97B6EA}" type="pres">
      <dgm:prSet presAssocID="{2F9D8EE8-7CDE-49CB-AB59-8D1F9EC0BF30}" presName="node" presStyleLbl="node1" presStyleIdx="0" presStyleCnt="8" custAng="916603" custScaleX="210575" custRadScaleRad="94590" custRadScaleInc="9059">
        <dgm:presLayoutVars>
          <dgm:bulletEnabled val="1"/>
        </dgm:presLayoutVars>
      </dgm:prSet>
      <dgm:spPr/>
    </dgm:pt>
    <dgm:pt modelId="{044BF548-46D8-4880-A748-4F6E30BAF3C4}" type="pres">
      <dgm:prSet presAssocID="{2F3F3EBD-E019-477A-A499-E3AE6F62E912}" presName="parTrans" presStyleLbl="sibTrans2D1" presStyleIdx="1" presStyleCnt="8"/>
      <dgm:spPr/>
    </dgm:pt>
    <dgm:pt modelId="{54FDC50C-7DDB-4253-92D5-5F08C93C6E41}" type="pres">
      <dgm:prSet presAssocID="{2F3F3EBD-E019-477A-A499-E3AE6F62E912}" presName="connectorText" presStyleLbl="sibTrans2D1" presStyleIdx="1" presStyleCnt="8"/>
      <dgm:spPr/>
    </dgm:pt>
    <dgm:pt modelId="{785A299F-57A5-4D6B-8817-10A7A45A9B7A}" type="pres">
      <dgm:prSet presAssocID="{16FF4EB8-9EC6-4510-A866-CF46C98C51A2}" presName="node" presStyleLbl="node1" presStyleIdx="1" presStyleCnt="8" custScaleX="167592" custScaleY="114890" custRadScaleRad="117991" custRadScaleInc="24346">
        <dgm:presLayoutVars>
          <dgm:bulletEnabled val="1"/>
        </dgm:presLayoutVars>
      </dgm:prSet>
      <dgm:spPr/>
    </dgm:pt>
    <dgm:pt modelId="{DE32C610-8D90-45B5-A085-F7679A420756}" type="pres">
      <dgm:prSet presAssocID="{12C14182-2FCC-4BD6-A62D-4475F7912065}" presName="parTrans" presStyleLbl="sibTrans2D1" presStyleIdx="2" presStyleCnt="8"/>
      <dgm:spPr/>
    </dgm:pt>
    <dgm:pt modelId="{5A44F36F-AB1D-43D3-A585-B29CA259B220}" type="pres">
      <dgm:prSet presAssocID="{12C14182-2FCC-4BD6-A62D-4475F7912065}" presName="connectorText" presStyleLbl="sibTrans2D1" presStyleIdx="2" presStyleCnt="8"/>
      <dgm:spPr/>
    </dgm:pt>
    <dgm:pt modelId="{371CDCAB-DDB4-43C6-B056-FEBC5ACDC011}" type="pres">
      <dgm:prSet presAssocID="{46269037-7BAC-4E93-953D-C9F7FA4B5B5A}" presName="node" presStyleLbl="node1" presStyleIdx="2" presStyleCnt="8" custScaleX="135874" custRadScaleRad="125073" custRadScaleInc="-17621">
        <dgm:presLayoutVars>
          <dgm:bulletEnabled val="1"/>
        </dgm:presLayoutVars>
      </dgm:prSet>
      <dgm:spPr/>
    </dgm:pt>
    <dgm:pt modelId="{88DFCCBA-1AE4-4866-92D7-F85286AD7969}" type="pres">
      <dgm:prSet presAssocID="{99EDF3B2-4E1F-4B36-B68A-5F6838E18522}" presName="parTrans" presStyleLbl="sibTrans2D1" presStyleIdx="3" presStyleCnt="8"/>
      <dgm:spPr/>
    </dgm:pt>
    <dgm:pt modelId="{D89AB7AD-3714-4C66-819D-BFED06C2736A}" type="pres">
      <dgm:prSet presAssocID="{99EDF3B2-4E1F-4B36-B68A-5F6838E18522}" presName="connectorText" presStyleLbl="sibTrans2D1" presStyleIdx="3" presStyleCnt="8"/>
      <dgm:spPr/>
    </dgm:pt>
    <dgm:pt modelId="{227D69A6-2956-496C-BFCF-974AB7A8F169}" type="pres">
      <dgm:prSet presAssocID="{36E373D9-B956-41B1-9F0C-9ABA39E4A6AE}" presName="node" presStyleLbl="node1" presStyleIdx="3" presStyleCnt="8" custScaleX="176807" custRadScaleRad="134676" custRadScaleInc="-67582">
        <dgm:presLayoutVars>
          <dgm:bulletEnabled val="1"/>
        </dgm:presLayoutVars>
      </dgm:prSet>
      <dgm:spPr/>
    </dgm:pt>
    <dgm:pt modelId="{F182DB24-EF2A-4C0C-9CAA-65F47CEF5727}" type="pres">
      <dgm:prSet presAssocID="{AE379D81-3E83-4D80-AD36-271F9D8F4051}" presName="parTrans" presStyleLbl="sibTrans2D1" presStyleIdx="4" presStyleCnt="8"/>
      <dgm:spPr/>
    </dgm:pt>
    <dgm:pt modelId="{7F708A9C-C27C-42C1-AE3B-F782CF8A18CC}" type="pres">
      <dgm:prSet presAssocID="{AE379D81-3E83-4D80-AD36-271F9D8F4051}" presName="connectorText" presStyleLbl="sibTrans2D1" presStyleIdx="4" presStyleCnt="8"/>
      <dgm:spPr/>
    </dgm:pt>
    <dgm:pt modelId="{E0FF6033-CF2A-43A1-9886-1562CDBA31BD}" type="pres">
      <dgm:prSet presAssocID="{EB79296C-3660-48B3-9079-31B32F46EBF0}" presName="node" presStyleLbl="node1" presStyleIdx="4" presStyleCnt="8" custScaleX="214631" custRadScaleRad="125272" custRadScaleInc="234582">
        <dgm:presLayoutVars>
          <dgm:bulletEnabled val="1"/>
        </dgm:presLayoutVars>
      </dgm:prSet>
      <dgm:spPr/>
    </dgm:pt>
    <dgm:pt modelId="{042E79BD-A2AF-4739-B119-65533FA2EE25}" type="pres">
      <dgm:prSet presAssocID="{EC531ADD-D882-4C27-ADEF-12F842F4DDE7}" presName="parTrans" presStyleLbl="sibTrans2D1" presStyleIdx="5" presStyleCnt="8" custScaleX="103062" custLinFactNeighborX="-31528" custLinFactNeighborY="-13546"/>
      <dgm:spPr/>
    </dgm:pt>
    <dgm:pt modelId="{6C2F9EB7-3334-4BC9-AD96-3F16F2608BD3}" type="pres">
      <dgm:prSet presAssocID="{EC531ADD-D882-4C27-ADEF-12F842F4DDE7}" presName="connectorText" presStyleLbl="sibTrans2D1" presStyleIdx="5" presStyleCnt="8"/>
      <dgm:spPr/>
    </dgm:pt>
    <dgm:pt modelId="{1F59EABC-B89F-4EB2-95E8-9A71C7C2C1F2}" type="pres">
      <dgm:prSet presAssocID="{C9E7B055-7505-4284-BF50-482956CDE557}" presName="node" presStyleLbl="node1" presStyleIdx="5" presStyleCnt="8" custAng="21179876" custScaleX="179611" custScaleY="104625" custRadScaleRad="101751" custRadScaleInc="-230399">
        <dgm:presLayoutVars>
          <dgm:bulletEnabled val="1"/>
        </dgm:presLayoutVars>
      </dgm:prSet>
      <dgm:spPr/>
    </dgm:pt>
    <dgm:pt modelId="{1875E890-C7C0-48A8-AB7E-982893D99D13}" type="pres">
      <dgm:prSet presAssocID="{F5A0BBA5-41C3-4C61-A81F-03F1458494F1}" presName="parTrans" presStyleLbl="sibTrans2D1" presStyleIdx="6" presStyleCnt="8"/>
      <dgm:spPr/>
    </dgm:pt>
    <dgm:pt modelId="{45F67E4A-E46E-400D-A5A2-CCF8D65FD413}" type="pres">
      <dgm:prSet presAssocID="{F5A0BBA5-41C3-4C61-A81F-03F1458494F1}" presName="connectorText" presStyleLbl="sibTrans2D1" presStyleIdx="6" presStyleCnt="8"/>
      <dgm:spPr/>
    </dgm:pt>
    <dgm:pt modelId="{6A4A50BF-D13B-4BCF-A6AC-2CB0D278F713}" type="pres">
      <dgm:prSet presAssocID="{9E408889-8591-4487-B378-21D714AF1C0D}" presName="node" presStyleLbl="node1" presStyleIdx="6" presStyleCnt="8" custAng="716058" custScaleX="155016" custScaleY="119887" custRadScaleRad="134075" custRadScaleInc="850">
        <dgm:presLayoutVars>
          <dgm:bulletEnabled val="1"/>
        </dgm:presLayoutVars>
      </dgm:prSet>
      <dgm:spPr/>
    </dgm:pt>
    <dgm:pt modelId="{25C7C7E4-4A95-4B5D-A561-3D79FB0FC5CA}" type="pres">
      <dgm:prSet presAssocID="{7CC204AA-9AB9-4662-B45F-55E87B65A176}" presName="parTrans" presStyleLbl="sibTrans2D1" presStyleIdx="7" presStyleCnt="8"/>
      <dgm:spPr/>
    </dgm:pt>
    <dgm:pt modelId="{B02B9407-9E0A-4E0A-BFFC-C011AC1E44E1}" type="pres">
      <dgm:prSet presAssocID="{7CC204AA-9AB9-4662-B45F-55E87B65A176}" presName="connectorText" presStyleLbl="sibTrans2D1" presStyleIdx="7" presStyleCnt="8"/>
      <dgm:spPr/>
    </dgm:pt>
    <dgm:pt modelId="{CB42CBBD-C43F-4A32-8517-BC0393C0F4A2}" type="pres">
      <dgm:prSet presAssocID="{BB87B224-AEE5-4B5E-98F2-1694D81104D6}" presName="node" presStyleLbl="node1" presStyleIdx="7" presStyleCnt="8" custScaleX="176674" custRadScaleRad="126479" custRadScaleInc="-41142">
        <dgm:presLayoutVars>
          <dgm:bulletEnabled val="1"/>
        </dgm:presLayoutVars>
      </dgm:prSet>
      <dgm:spPr/>
    </dgm:pt>
  </dgm:ptLst>
  <dgm:cxnLst>
    <dgm:cxn modelId="{F4FDE300-6E5B-4CB2-8DE4-8474CB2EA859}" type="presOf" srcId="{AE379D81-3E83-4D80-AD36-271F9D8F4051}" destId="{7F708A9C-C27C-42C1-AE3B-F782CF8A18CC}" srcOrd="1" destOrd="0" presId="urn:microsoft.com/office/officeart/2005/8/layout/radial5"/>
    <dgm:cxn modelId="{4F17F101-289D-44A4-9C99-213364718347}" srcId="{4E93044D-4E7B-4408-9344-D240F52CC1B1}" destId="{4C138FC2-97CB-4F76-BA92-53DF756A82CB}" srcOrd="0" destOrd="0" parTransId="{1BC5844F-6777-4A45-AAF8-FAC69A827C07}" sibTransId="{09C34B8E-EC9E-4FEA-8EAE-C1057E3CB05B}"/>
    <dgm:cxn modelId="{3CAF431F-8E5E-40DF-8B2A-8B50543553C7}" type="presOf" srcId="{BB87B224-AEE5-4B5E-98F2-1694D81104D6}" destId="{CB42CBBD-C43F-4A32-8517-BC0393C0F4A2}" srcOrd="0" destOrd="0" presId="urn:microsoft.com/office/officeart/2005/8/layout/radial5"/>
    <dgm:cxn modelId="{E37B3521-39EF-4340-AC79-0FE92714280A}" type="presOf" srcId="{99EDF3B2-4E1F-4B36-B68A-5F6838E18522}" destId="{D89AB7AD-3714-4C66-819D-BFED06C2736A}" srcOrd="1" destOrd="0" presId="urn:microsoft.com/office/officeart/2005/8/layout/radial5"/>
    <dgm:cxn modelId="{41420927-1D68-4D86-BAAE-31B33D045229}" type="presOf" srcId="{4C138FC2-97CB-4F76-BA92-53DF756A82CB}" destId="{1008C55D-D995-4F39-B279-BA2954551942}" srcOrd="0" destOrd="0" presId="urn:microsoft.com/office/officeart/2005/8/layout/radial5"/>
    <dgm:cxn modelId="{5F4B712A-DB92-412A-B013-99ED769632A1}" type="presOf" srcId="{7CC204AA-9AB9-4662-B45F-55E87B65A176}" destId="{B02B9407-9E0A-4E0A-BFFC-C011AC1E44E1}" srcOrd="1" destOrd="0" presId="urn:microsoft.com/office/officeart/2005/8/layout/radial5"/>
    <dgm:cxn modelId="{22E6C22E-ADF4-4B62-B602-DA1D4062180B}" srcId="{4C138FC2-97CB-4F76-BA92-53DF756A82CB}" destId="{9E408889-8591-4487-B378-21D714AF1C0D}" srcOrd="6" destOrd="0" parTransId="{F5A0BBA5-41C3-4C61-A81F-03F1458494F1}" sibTransId="{9A021509-DF52-4F66-A7B0-E62E9ED7EE80}"/>
    <dgm:cxn modelId="{8A5B1032-72CB-40AE-B7E5-AB68DB579150}" type="presOf" srcId="{F5A0BBA5-41C3-4C61-A81F-03F1458494F1}" destId="{45F67E4A-E46E-400D-A5A2-CCF8D65FD413}" srcOrd="1" destOrd="0" presId="urn:microsoft.com/office/officeart/2005/8/layout/radial5"/>
    <dgm:cxn modelId="{011A3A33-CFF7-4F2E-B954-8C874A1D0696}" type="presOf" srcId="{16FF4EB8-9EC6-4510-A866-CF46C98C51A2}" destId="{785A299F-57A5-4D6B-8817-10A7A45A9B7A}" srcOrd="0" destOrd="0" presId="urn:microsoft.com/office/officeart/2005/8/layout/radial5"/>
    <dgm:cxn modelId="{A575BB33-B1A0-48A2-8708-C6E953C26716}" type="presOf" srcId="{2F3F3EBD-E019-477A-A499-E3AE6F62E912}" destId="{54FDC50C-7DDB-4253-92D5-5F08C93C6E41}" srcOrd="1" destOrd="0" presId="urn:microsoft.com/office/officeart/2005/8/layout/radial5"/>
    <dgm:cxn modelId="{F0857038-7AAD-4AF0-AF2D-8EF6937C844D}" type="presOf" srcId="{D39A0565-0027-408B-995E-A4EB304B1C0A}" destId="{27657940-7029-414B-975F-013D04C8CFD8}" srcOrd="0" destOrd="0" presId="urn:microsoft.com/office/officeart/2005/8/layout/radial5"/>
    <dgm:cxn modelId="{EC92A23F-724A-4355-9AD0-C9202A378D21}" type="presOf" srcId="{EC531ADD-D882-4C27-ADEF-12F842F4DDE7}" destId="{042E79BD-A2AF-4739-B119-65533FA2EE25}" srcOrd="0" destOrd="0" presId="urn:microsoft.com/office/officeart/2005/8/layout/radial5"/>
    <dgm:cxn modelId="{DA5EC763-6221-488C-9412-A1AFEF6689E6}" srcId="{4C138FC2-97CB-4F76-BA92-53DF756A82CB}" destId="{36E373D9-B956-41B1-9F0C-9ABA39E4A6AE}" srcOrd="3" destOrd="0" parTransId="{99EDF3B2-4E1F-4B36-B68A-5F6838E18522}" sibTransId="{62622799-0D8B-488B-A0C5-863D188358DC}"/>
    <dgm:cxn modelId="{C5A8C744-A398-491E-B1DC-B987A5E2DA07}" type="presOf" srcId="{12C14182-2FCC-4BD6-A62D-4475F7912065}" destId="{DE32C610-8D90-45B5-A085-F7679A420756}" srcOrd="0" destOrd="0" presId="urn:microsoft.com/office/officeart/2005/8/layout/radial5"/>
    <dgm:cxn modelId="{51732247-62B7-454B-BA6E-60D4584AA772}" srcId="{4C138FC2-97CB-4F76-BA92-53DF756A82CB}" destId="{46269037-7BAC-4E93-953D-C9F7FA4B5B5A}" srcOrd="2" destOrd="0" parTransId="{12C14182-2FCC-4BD6-A62D-4475F7912065}" sibTransId="{85892B6B-B248-4857-A9CC-6920F8D57399}"/>
    <dgm:cxn modelId="{08F86A4C-D993-4295-984E-BA231DB55F12}" type="presOf" srcId="{9E408889-8591-4487-B378-21D714AF1C0D}" destId="{6A4A50BF-D13B-4BCF-A6AC-2CB0D278F713}" srcOrd="0" destOrd="0" presId="urn:microsoft.com/office/officeart/2005/8/layout/radial5"/>
    <dgm:cxn modelId="{254D586E-8EEB-4D65-B145-DE2EFD935E07}" type="presOf" srcId="{7CC204AA-9AB9-4662-B45F-55E87B65A176}" destId="{25C7C7E4-4A95-4B5D-A561-3D79FB0FC5CA}" srcOrd="0" destOrd="0" presId="urn:microsoft.com/office/officeart/2005/8/layout/radial5"/>
    <dgm:cxn modelId="{0318526F-A83F-466D-8FA2-7DC29EFF6C80}" type="presOf" srcId="{36E373D9-B956-41B1-9F0C-9ABA39E4A6AE}" destId="{227D69A6-2956-496C-BFCF-974AB7A8F169}" srcOrd="0" destOrd="0" presId="urn:microsoft.com/office/officeart/2005/8/layout/radial5"/>
    <dgm:cxn modelId="{34C26672-388C-44E0-AA80-1E54FE7982E8}" type="presOf" srcId="{EB79296C-3660-48B3-9079-31B32F46EBF0}" destId="{E0FF6033-CF2A-43A1-9886-1562CDBA31BD}" srcOrd="0" destOrd="0" presId="urn:microsoft.com/office/officeart/2005/8/layout/radial5"/>
    <dgm:cxn modelId="{EC4CF083-F656-4911-AF12-767DA31ABAA6}" srcId="{4C138FC2-97CB-4F76-BA92-53DF756A82CB}" destId="{2F9D8EE8-7CDE-49CB-AB59-8D1F9EC0BF30}" srcOrd="0" destOrd="0" parTransId="{D39A0565-0027-408B-995E-A4EB304B1C0A}" sibTransId="{D58E6BFE-9304-4490-A5E0-7DFBF1D42F32}"/>
    <dgm:cxn modelId="{DF7A2E8F-E860-43A1-AA2F-50421D1A65EE}" type="presOf" srcId="{AE379D81-3E83-4D80-AD36-271F9D8F4051}" destId="{F182DB24-EF2A-4C0C-9CAA-65F47CEF5727}" srcOrd="0" destOrd="0" presId="urn:microsoft.com/office/officeart/2005/8/layout/radial5"/>
    <dgm:cxn modelId="{BB0BC4A2-8469-45DC-8DDD-3F13BADB9A6E}" type="presOf" srcId="{12C14182-2FCC-4BD6-A62D-4475F7912065}" destId="{5A44F36F-AB1D-43D3-A585-B29CA259B220}" srcOrd="1" destOrd="0" presId="urn:microsoft.com/office/officeart/2005/8/layout/radial5"/>
    <dgm:cxn modelId="{504E67A3-DAA9-42A9-B70F-CB919B6B7B53}" srcId="{4C138FC2-97CB-4F76-BA92-53DF756A82CB}" destId="{BB87B224-AEE5-4B5E-98F2-1694D81104D6}" srcOrd="7" destOrd="0" parTransId="{7CC204AA-9AB9-4662-B45F-55E87B65A176}" sibTransId="{005F0D73-7E46-4975-A1CA-603C6ED9F043}"/>
    <dgm:cxn modelId="{9298EEA8-C1E1-4D68-A936-26B83F961779}" srcId="{4C138FC2-97CB-4F76-BA92-53DF756A82CB}" destId="{16FF4EB8-9EC6-4510-A866-CF46C98C51A2}" srcOrd="1" destOrd="0" parTransId="{2F3F3EBD-E019-477A-A499-E3AE6F62E912}" sibTransId="{6A9BB1F5-3EAC-467E-919E-E15D0468DE6D}"/>
    <dgm:cxn modelId="{6E4272B2-3B1A-4AB8-8D6F-A6252204A5D7}" type="presOf" srcId="{99EDF3B2-4E1F-4B36-B68A-5F6838E18522}" destId="{88DFCCBA-1AE4-4866-92D7-F85286AD7969}" srcOrd="0" destOrd="0" presId="urn:microsoft.com/office/officeart/2005/8/layout/radial5"/>
    <dgm:cxn modelId="{C10676B9-E6E0-403B-8399-45EBFFF5F780}" type="presOf" srcId="{2F9D8EE8-7CDE-49CB-AB59-8D1F9EC0BF30}" destId="{201F542C-CA12-4B3F-97EF-0A589B97B6EA}" srcOrd="0" destOrd="0" presId="urn:microsoft.com/office/officeart/2005/8/layout/radial5"/>
    <dgm:cxn modelId="{A58360BA-6E84-418E-8136-77D418B80A64}" type="presOf" srcId="{F5A0BBA5-41C3-4C61-A81F-03F1458494F1}" destId="{1875E890-C7C0-48A8-AB7E-982893D99D13}" srcOrd="0" destOrd="0" presId="urn:microsoft.com/office/officeart/2005/8/layout/radial5"/>
    <dgm:cxn modelId="{D3ECE5C1-CAEA-4608-9991-B21CD7B7C54C}" type="presOf" srcId="{4E93044D-4E7B-4408-9344-D240F52CC1B1}" destId="{B8A0046D-7F04-4FD4-8C4A-0F3E5182A7E0}" srcOrd="0" destOrd="0" presId="urn:microsoft.com/office/officeart/2005/8/layout/radial5"/>
    <dgm:cxn modelId="{13D209D1-36FC-4D5B-9899-32D994A0280B}" type="presOf" srcId="{EC531ADD-D882-4C27-ADEF-12F842F4DDE7}" destId="{6C2F9EB7-3334-4BC9-AD96-3F16F2608BD3}" srcOrd="1" destOrd="0" presId="urn:microsoft.com/office/officeart/2005/8/layout/radial5"/>
    <dgm:cxn modelId="{D93CC0D3-5F5D-4230-AE6A-C240BBADD579}" type="presOf" srcId="{D39A0565-0027-408B-995E-A4EB304B1C0A}" destId="{BBB74604-04F7-4882-9899-E1A586C03854}" srcOrd="1" destOrd="0" presId="urn:microsoft.com/office/officeart/2005/8/layout/radial5"/>
    <dgm:cxn modelId="{EE1A61E8-6C9D-48BA-8EFF-5BCACD692BAA}" srcId="{4C138FC2-97CB-4F76-BA92-53DF756A82CB}" destId="{C9E7B055-7505-4284-BF50-482956CDE557}" srcOrd="5" destOrd="0" parTransId="{EC531ADD-D882-4C27-ADEF-12F842F4DDE7}" sibTransId="{14E86C41-BEA0-4211-BBDF-DE5748428461}"/>
    <dgm:cxn modelId="{6A2582EB-2564-4239-ADED-263072BAE800}" srcId="{4C138FC2-97CB-4F76-BA92-53DF756A82CB}" destId="{EB79296C-3660-48B3-9079-31B32F46EBF0}" srcOrd="4" destOrd="0" parTransId="{AE379D81-3E83-4D80-AD36-271F9D8F4051}" sibTransId="{FE72C7C6-0E56-417F-A563-6ADE9D1D72D5}"/>
    <dgm:cxn modelId="{058B0AF5-40FA-4010-A5C2-F70548284656}" type="presOf" srcId="{2F3F3EBD-E019-477A-A499-E3AE6F62E912}" destId="{044BF548-46D8-4880-A748-4F6E30BAF3C4}" srcOrd="0" destOrd="0" presId="urn:microsoft.com/office/officeart/2005/8/layout/radial5"/>
    <dgm:cxn modelId="{F11F20F7-D15F-4DAA-B60D-436314C4DF09}" type="presOf" srcId="{46269037-7BAC-4E93-953D-C9F7FA4B5B5A}" destId="{371CDCAB-DDB4-43C6-B056-FEBC5ACDC011}" srcOrd="0" destOrd="0" presId="urn:microsoft.com/office/officeart/2005/8/layout/radial5"/>
    <dgm:cxn modelId="{EBFC3AF9-E150-46E7-AD25-6B3A72527C9A}" type="presOf" srcId="{C9E7B055-7505-4284-BF50-482956CDE557}" destId="{1F59EABC-B89F-4EB2-95E8-9A71C7C2C1F2}" srcOrd="0" destOrd="0" presId="urn:microsoft.com/office/officeart/2005/8/layout/radial5"/>
    <dgm:cxn modelId="{72A0A7E9-94AB-4D31-A674-90321235C4FF}" type="presParOf" srcId="{B8A0046D-7F04-4FD4-8C4A-0F3E5182A7E0}" destId="{1008C55D-D995-4F39-B279-BA2954551942}" srcOrd="0" destOrd="0" presId="urn:microsoft.com/office/officeart/2005/8/layout/radial5"/>
    <dgm:cxn modelId="{260D2016-2E7C-4AD5-B767-EA194C4EF9C1}" type="presParOf" srcId="{B8A0046D-7F04-4FD4-8C4A-0F3E5182A7E0}" destId="{27657940-7029-414B-975F-013D04C8CFD8}" srcOrd="1" destOrd="0" presId="urn:microsoft.com/office/officeart/2005/8/layout/radial5"/>
    <dgm:cxn modelId="{37570C8D-3054-4E26-90E6-43C11F03B98E}" type="presParOf" srcId="{27657940-7029-414B-975F-013D04C8CFD8}" destId="{BBB74604-04F7-4882-9899-E1A586C03854}" srcOrd="0" destOrd="0" presId="urn:microsoft.com/office/officeart/2005/8/layout/radial5"/>
    <dgm:cxn modelId="{C0C2B3BB-DDD2-493E-A973-911F6BA597D3}" type="presParOf" srcId="{B8A0046D-7F04-4FD4-8C4A-0F3E5182A7E0}" destId="{201F542C-CA12-4B3F-97EF-0A589B97B6EA}" srcOrd="2" destOrd="0" presId="urn:microsoft.com/office/officeart/2005/8/layout/radial5"/>
    <dgm:cxn modelId="{9332ECD0-1B03-4E2A-A609-E599403BDDD3}" type="presParOf" srcId="{B8A0046D-7F04-4FD4-8C4A-0F3E5182A7E0}" destId="{044BF548-46D8-4880-A748-4F6E30BAF3C4}" srcOrd="3" destOrd="0" presId="urn:microsoft.com/office/officeart/2005/8/layout/radial5"/>
    <dgm:cxn modelId="{DFFEF147-3658-499C-B0D6-601373504A80}" type="presParOf" srcId="{044BF548-46D8-4880-A748-4F6E30BAF3C4}" destId="{54FDC50C-7DDB-4253-92D5-5F08C93C6E41}" srcOrd="0" destOrd="0" presId="urn:microsoft.com/office/officeart/2005/8/layout/radial5"/>
    <dgm:cxn modelId="{08466286-32FB-4026-AAE5-474E6CD0287C}" type="presParOf" srcId="{B8A0046D-7F04-4FD4-8C4A-0F3E5182A7E0}" destId="{785A299F-57A5-4D6B-8817-10A7A45A9B7A}" srcOrd="4" destOrd="0" presId="urn:microsoft.com/office/officeart/2005/8/layout/radial5"/>
    <dgm:cxn modelId="{F55B9330-55FE-4821-B1E9-A6ABC04142B5}" type="presParOf" srcId="{B8A0046D-7F04-4FD4-8C4A-0F3E5182A7E0}" destId="{DE32C610-8D90-45B5-A085-F7679A420756}" srcOrd="5" destOrd="0" presId="urn:microsoft.com/office/officeart/2005/8/layout/radial5"/>
    <dgm:cxn modelId="{85484971-4583-499D-A25E-99531B222948}" type="presParOf" srcId="{DE32C610-8D90-45B5-A085-F7679A420756}" destId="{5A44F36F-AB1D-43D3-A585-B29CA259B220}" srcOrd="0" destOrd="0" presId="urn:microsoft.com/office/officeart/2005/8/layout/radial5"/>
    <dgm:cxn modelId="{E353D243-889A-4E9E-A1E1-0427ACE09529}" type="presParOf" srcId="{B8A0046D-7F04-4FD4-8C4A-0F3E5182A7E0}" destId="{371CDCAB-DDB4-43C6-B056-FEBC5ACDC011}" srcOrd="6" destOrd="0" presId="urn:microsoft.com/office/officeart/2005/8/layout/radial5"/>
    <dgm:cxn modelId="{0BA70E63-02B5-4917-8B33-CC999FCD3229}" type="presParOf" srcId="{B8A0046D-7F04-4FD4-8C4A-0F3E5182A7E0}" destId="{88DFCCBA-1AE4-4866-92D7-F85286AD7969}" srcOrd="7" destOrd="0" presId="urn:microsoft.com/office/officeart/2005/8/layout/radial5"/>
    <dgm:cxn modelId="{8C5D3EAF-D961-437C-8FE2-62714224B000}" type="presParOf" srcId="{88DFCCBA-1AE4-4866-92D7-F85286AD7969}" destId="{D89AB7AD-3714-4C66-819D-BFED06C2736A}" srcOrd="0" destOrd="0" presId="urn:microsoft.com/office/officeart/2005/8/layout/radial5"/>
    <dgm:cxn modelId="{E0F39468-ADC8-402A-A473-655FC15E95DA}" type="presParOf" srcId="{B8A0046D-7F04-4FD4-8C4A-0F3E5182A7E0}" destId="{227D69A6-2956-496C-BFCF-974AB7A8F169}" srcOrd="8" destOrd="0" presId="urn:microsoft.com/office/officeart/2005/8/layout/radial5"/>
    <dgm:cxn modelId="{0A94BEF5-48DD-4EC2-AEF8-6734D1D63491}" type="presParOf" srcId="{B8A0046D-7F04-4FD4-8C4A-0F3E5182A7E0}" destId="{F182DB24-EF2A-4C0C-9CAA-65F47CEF5727}" srcOrd="9" destOrd="0" presId="urn:microsoft.com/office/officeart/2005/8/layout/radial5"/>
    <dgm:cxn modelId="{66103C71-14A5-444E-8BCC-FA904C71074B}" type="presParOf" srcId="{F182DB24-EF2A-4C0C-9CAA-65F47CEF5727}" destId="{7F708A9C-C27C-42C1-AE3B-F782CF8A18CC}" srcOrd="0" destOrd="0" presId="urn:microsoft.com/office/officeart/2005/8/layout/radial5"/>
    <dgm:cxn modelId="{32ABFBAF-E664-4499-A458-4973AF17EFA3}" type="presParOf" srcId="{B8A0046D-7F04-4FD4-8C4A-0F3E5182A7E0}" destId="{E0FF6033-CF2A-43A1-9886-1562CDBA31BD}" srcOrd="10" destOrd="0" presId="urn:microsoft.com/office/officeart/2005/8/layout/radial5"/>
    <dgm:cxn modelId="{9809DE8D-244B-423E-BE95-220BAE5C5F83}" type="presParOf" srcId="{B8A0046D-7F04-4FD4-8C4A-0F3E5182A7E0}" destId="{042E79BD-A2AF-4739-B119-65533FA2EE25}" srcOrd="11" destOrd="0" presId="urn:microsoft.com/office/officeart/2005/8/layout/radial5"/>
    <dgm:cxn modelId="{2DA99E61-224C-46DE-A7A0-DE5A51D95463}" type="presParOf" srcId="{042E79BD-A2AF-4739-B119-65533FA2EE25}" destId="{6C2F9EB7-3334-4BC9-AD96-3F16F2608BD3}" srcOrd="0" destOrd="0" presId="urn:microsoft.com/office/officeart/2005/8/layout/radial5"/>
    <dgm:cxn modelId="{DD228DCD-76BF-4E73-9B14-B899AEC1A7FD}" type="presParOf" srcId="{B8A0046D-7F04-4FD4-8C4A-0F3E5182A7E0}" destId="{1F59EABC-B89F-4EB2-95E8-9A71C7C2C1F2}" srcOrd="12" destOrd="0" presId="urn:microsoft.com/office/officeart/2005/8/layout/radial5"/>
    <dgm:cxn modelId="{46E37AFD-8B74-4387-9FB7-C30A59A2C3D3}" type="presParOf" srcId="{B8A0046D-7F04-4FD4-8C4A-0F3E5182A7E0}" destId="{1875E890-C7C0-48A8-AB7E-982893D99D13}" srcOrd="13" destOrd="0" presId="urn:microsoft.com/office/officeart/2005/8/layout/radial5"/>
    <dgm:cxn modelId="{0093C89B-AA03-4F17-B464-58E91CF423A2}" type="presParOf" srcId="{1875E890-C7C0-48A8-AB7E-982893D99D13}" destId="{45F67E4A-E46E-400D-A5A2-CCF8D65FD413}" srcOrd="0" destOrd="0" presId="urn:microsoft.com/office/officeart/2005/8/layout/radial5"/>
    <dgm:cxn modelId="{39F21C95-27BB-4E3E-BD8C-57CCB6F2698A}" type="presParOf" srcId="{B8A0046D-7F04-4FD4-8C4A-0F3E5182A7E0}" destId="{6A4A50BF-D13B-4BCF-A6AC-2CB0D278F713}" srcOrd="14" destOrd="0" presId="urn:microsoft.com/office/officeart/2005/8/layout/radial5"/>
    <dgm:cxn modelId="{AFCB7DC9-83BD-45CE-8336-4767984D227A}" type="presParOf" srcId="{B8A0046D-7F04-4FD4-8C4A-0F3E5182A7E0}" destId="{25C7C7E4-4A95-4B5D-A561-3D79FB0FC5CA}" srcOrd="15" destOrd="0" presId="urn:microsoft.com/office/officeart/2005/8/layout/radial5"/>
    <dgm:cxn modelId="{6C5A68DC-9831-4873-91D2-CAA6B34A37DF}" type="presParOf" srcId="{25C7C7E4-4A95-4B5D-A561-3D79FB0FC5CA}" destId="{B02B9407-9E0A-4E0A-BFFC-C011AC1E44E1}" srcOrd="0" destOrd="0" presId="urn:microsoft.com/office/officeart/2005/8/layout/radial5"/>
    <dgm:cxn modelId="{4C1D4DAE-8D79-417C-8EB5-578A4ADF81C5}" type="presParOf" srcId="{B8A0046D-7F04-4FD4-8C4A-0F3E5182A7E0}" destId="{CB42CBBD-C43F-4A32-8517-BC0393C0F4A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A936C-194B-4958-862D-1A9F5A617358}">
      <dsp:nvSpPr>
        <dsp:cNvPr id="0" name=""/>
        <dsp:cNvSpPr/>
      </dsp:nvSpPr>
      <dsp:spPr>
        <a:xfrm>
          <a:off x="6035452" y="1468468"/>
          <a:ext cx="1761318" cy="16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16"/>
              </a:lnTo>
              <a:lnTo>
                <a:pt x="1761318" y="83116"/>
              </a:lnTo>
              <a:lnTo>
                <a:pt x="1761318" y="16421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09F8A-DBA6-461D-B86D-3D37BE276AD5}">
      <dsp:nvSpPr>
        <dsp:cNvPr id="0" name=""/>
        <dsp:cNvSpPr/>
      </dsp:nvSpPr>
      <dsp:spPr>
        <a:xfrm>
          <a:off x="6035452" y="1468468"/>
          <a:ext cx="785496" cy="15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95"/>
              </a:lnTo>
              <a:lnTo>
                <a:pt x="785496" y="76895"/>
              </a:lnTo>
              <a:lnTo>
                <a:pt x="785496" y="1579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6E1D9-D2C2-4400-A552-0A5D259253B7}">
      <dsp:nvSpPr>
        <dsp:cNvPr id="0" name=""/>
        <dsp:cNvSpPr/>
      </dsp:nvSpPr>
      <dsp:spPr>
        <a:xfrm>
          <a:off x="5849961" y="1468468"/>
          <a:ext cx="185490" cy="167320"/>
        </a:xfrm>
        <a:custGeom>
          <a:avLst/>
          <a:gdLst/>
          <a:ahLst/>
          <a:cxnLst/>
          <a:rect l="0" t="0" r="0" b="0"/>
          <a:pathLst>
            <a:path>
              <a:moveTo>
                <a:pt x="185490" y="0"/>
              </a:moveTo>
              <a:lnTo>
                <a:pt x="185490" y="86225"/>
              </a:lnTo>
              <a:lnTo>
                <a:pt x="0" y="86225"/>
              </a:lnTo>
              <a:lnTo>
                <a:pt x="0" y="1673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2E244-44C4-4270-BBEF-B484D86E69B3}">
      <dsp:nvSpPr>
        <dsp:cNvPr id="0" name=""/>
        <dsp:cNvSpPr/>
      </dsp:nvSpPr>
      <dsp:spPr>
        <a:xfrm>
          <a:off x="4865538" y="1468468"/>
          <a:ext cx="1169913" cy="212632"/>
        </a:xfrm>
        <a:custGeom>
          <a:avLst/>
          <a:gdLst/>
          <a:ahLst/>
          <a:cxnLst/>
          <a:rect l="0" t="0" r="0" b="0"/>
          <a:pathLst>
            <a:path>
              <a:moveTo>
                <a:pt x="1169913" y="0"/>
              </a:moveTo>
              <a:lnTo>
                <a:pt x="1169913" y="131538"/>
              </a:lnTo>
              <a:lnTo>
                <a:pt x="0" y="131538"/>
              </a:lnTo>
              <a:lnTo>
                <a:pt x="0" y="212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777B0-1C5B-4F28-A571-11B14F69E8E4}">
      <dsp:nvSpPr>
        <dsp:cNvPr id="0" name=""/>
        <dsp:cNvSpPr/>
      </dsp:nvSpPr>
      <dsp:spPr>
        <a:xfrm>
          <a:off x="3989881" y="1468468"/>
          <a:ext cx="2045570" cy="207246"/>
        </a:xfrm>
        <a:custGeom>
          <a:avLst/>
          <a:gdLst/>
          <a:ahLst/>
          <a:cxnLst/>
          <a:rect l="0" t="0" r="0" b="0"/>
          <a:pathLst>
            <a:path>
              <a:moveTo>
                <a:pt x="2045570" y="0"/>
              </a:moveTo>
              <a:lnTo>
                <a:pt x="2045570" y="126151"/>
              </a:lnTo>
              <a:lnTo>
                <a:pt x="0" y="126151"/>
              </a:lnTo>
              <a:lnTo>
                <a:pt x="0" y="20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B9154-E1BC-4A2D-9CED-CCCDF6701BCB}">
      <dsp:nvSpPr>
        <dsp:cNvPr id="0" name=""/>
        <dsp:cNvSpPr/>
      </dsp:nvSpPr>
      <dsp:spPr>
        <a:xfrm>
          <a:off x="4074625" y="558637"/>
          <a:ext cx="1960826" cy="353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64"/>
              </a:lnTo>
              <a:lnTo>
                <a:pt x="1960826" y="272864"/>
              </a:lnTo>
              <a:lnTo>
                <a:pt x="1960826" y="353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77592-310A-40BB-9261-68C49CB8B15C}">
      <dsp:nvSpPr>
        <dsp:cNvPr id="0" name=""/>
        <dsp:cNvSpPr/>
      </dsp:nvSpPr>
      <dsp:spPr>
        <a:xfrm>
          <a:off x="2073912" y="1468468"/>
          <a:ext cx="763160" cy="167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25"/>
              </a:lnTo>
              <a:lnTo>
                <a:pt x="763160" y="86225"/>
              </a:lnTo>
              <a:lnTo>
                <a:pt x="763160" y="1673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D93C0-D4C2-457B-9DFE-A8E20E14F6A4}">
      <dsp:nvSpPr>
        <dsp:cNvPr id="0" name=""/>
        <dsp:cNvSpPr/>
      </dsp:nvSpPr>
      <dsp:spPr>
        <a:xfrm>
          <a:off x="1925923" y="1468468"/>
          <a:ext cx="147988" cy="167320"/>
        </a:xfrm>
        <a:custGeom>
          <a:avLst/>
          <a:gdLst/>
          <a:ahLst/>
          <a:cxnLst/>
          <a:rect l="0" t="0" r="0" b="0"/>
          <a:pathLst>
            <a:path>
              <a:moveTo>
                <a:pt x="147988" y="0"/>
              </a:moveTo>
              <a:lnTo>
                <a:pt x="147988" y="86225"/>
              </a:lnTo>
              <a:lnTo>
                <a:pt x="0" y="86225"/>
              </a:lnTo>
              <a:lnTo>
                <a:pt x="0" y="1673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FB20-1F85-4564-92C7-1DC29F8F63D7}">
      <dsp:nvSpPr>
        <dsp:cNvPr id="0" name=""/>
        <dsp:cNvSpPr/>
      </dsp:nvSpPr>
      <dsp:spPr>
        <a:xfrm>
          <a:off x="1000483" y="1468468"/>
          <a:ext cx="1073428" cy="195173"/>
        </a:xfrm>
        <a:custGeom>
          <a:avLst/>
          <a:gdLst/>
          <a:ahLst/>
          <a:cxnLst/>
          <a:rect l="0" t="0" r="0" b="0"/>
          <a:pathLst>
            <a:path>
              <a:moveTo>
                <a:pt x="1073428" y="0"/>
              </a:moveTo>
              <a:lnTo>
                <a:pt x="1073428" y="114078"/>
              </a:lnTo>
              <a:lnTo>
                <a:pt x="0" y="114078"/>
              </a:lnTo>
              <a:lnTo>
                <a:pt x="0" y="195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BFCE5-EBB3-4379-91EC-6AB2411F3D37}">
      <dsp:nvSpPr>
        <dsp:cNvPr id="0" name=""/>
        <dsp:cNvSpPr/>
      </dsp:nvSpPr>
      <dsp:spPr>
        <a:xfrm>
          <a:off x="2073912" y="558637"/>
          <a:ext cx="2000713" cy="353959"/>
        </a:xfrm>
        <a:custGeom>
          <a:avLst/>
          <a:gdLst/>
          <a:ahLst/>
          <a:cxnLst/>
          <a:rect l="0" t="0" r="0" b="0"/>
          <a:pathLst>
            <a:path>
              <a:moveTo>
                <a:pt x="2000713" y="0"/>
              </a:moveTo>
              <a:lnTo>
                <a:pt x="2000713" y="272864"/>
              </a:lnTo>
              <a:lnTo>
                <a:pt x="0" y="272864"/>
              </a:lnTo>
              <a:lnTo>
                <a:pt x="0" y="353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EF98A-70F8-4F2A-80F5-99B91B0A6B96}">
      <dsp:nvSpPr>
        <dsp:cNvPr id="0" name=""/>
        <dsp:cNvSpPr/>
      </dsp:nvSpPr>
      <dsp:spPr>
        <a:xfrm>
          <a:off x="1309757" y="2766"/>
          <a:ext cx="5529736" cy="555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82EEA-6019-49BA-993F-49E33455AF71}">
      <dsp:nvSpPr>
        <dsp:cNvPr id="0" name=""/>
        <dsp:cNvSpPr/>
      </dsp:nvSpPr>
      <dsp:spPr>
        <a:xfrm>
          <a:off x="1407022" y="95168"/>
          <a:ext cx="5529736" cy="555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>
              <a:ln/>
              <a:solidFill>
                <a:schemeClr val="accent2">
                  <a:lumMod val="75000"/>
                </a:schemeClr>
              </a:solidFill>
              <a:effectLst/>
              <a:latin typeface="IrinaCTT" pitchFamily="2" charset="0"/>
            </a:rPr>
            <a:t>Наглядно-информационные формы </a:t>
          </a:r>
        </a:p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>
              <a:ln/>
              <a:solidFill>
                <a:schemeClr val="accent2">
                  <a:lumMod val="75000"/>
                </a:schemeClr>
              </a:solidFill>
              <a:effectLst/>
              <a:latin typeface="IrinaCTT" pitchFamily="2" charset="0"/>
            </a:rPr>
            <a:t>организации общения педагогов с родителями</a:t>
          </a:r>
        </a:p>
      </dsp:txBody>
      <dsp:txXfrm>
        <a:off x="1423303" y="111449"/>
        <a:ext cx="5497174" cy="523309"/>
      </dsp:txXfrm>
    </dsp:sp>
    <dsp:sp modelId="{B4E2C0D8-C005-4DB7-A109-C3DA208434AE}">
      <dsp:nvSpPr>
        <dsp:cNvPr id="0" name=""/>
        <dsp:cNvSpPr/>
      </dsp:nvSpPr>
      <dsp:spPr>
        <a:xfrm>
          <a:off x="774950" y="912597"/>
          <a:ext cx="2597923" cy="5558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D9E04-D6F1-4CC7-805C-C3E15D666D7A}">
      <dsp:nvSpPr>
        <dsp:cNvPr id="0" name=""/>
        <dsp:cNvSpPr/>
      </dsp:nvSpPr>
      <dsp:spPr>
        <a:xfrm>
          <a:off x="872216" y="1004999"/>
          <a:ext cx="2597923" cy="555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>
              <a:ln/>
              <a:effectLst/>
              <a:latin typeface="Arial" charset="0"/>
            </a:rPr>
            <a:t>Информационно-</a:t>
          </a:r>
        </a:p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>
              <a:ln/>
              <a:effectLst/>
              <a:latin typeface="Arial" charset="0"/>
            </a:rPr>
            <a:t>ознакомительные</a:t>
          </a:r>
          <a:endParaRPr kumimoji="0" lang="ru-RU" sz="16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888497" y="1021280"/>
        <a:ext cx="2565361" cy="523309"/>
      </dsp:txXfrm>
    </dsp:sp>
    <dsp:sp modelId="{EAC481A6-4A43-4E9C-BE1A-DE948097234E}">
      <dsp:nvSpPr>
        <dsp:cNvPr id="0" name=""/>
        <dsp:cNvSpPr/>
      </dsp:nvSpPr>
      <dsp:spPr>
        <a:xfrm>
          <a:off x="580945" y="1663641"/>
          <a:ext cx="839076" cy="47966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68123-0D18-4DFD-BA5B-AE4C12070738}">
      <dsp:nvSpPr>
        <dsp:cNvPr id="0" name=""/>
        <dsp:cNvSpPr/>
      </dsp:nvSpPr>
      <dsp:spPr>
        <a:xfrm>
          <a:off x="678210" y="1756043"/>
          <a:ext cx="839076" cy="4796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Создание совместно с родителями предметно-развивающего образовательного пространства (детская библиотека, патриотический уголок и др.)</a:t>
          </a:r>
        </a:p>
      </dsp:txBody>
      <dsp:txXfrm>
        <a:off x="702786" y="1780619"/>
        <a:ext cx="789924" cy="4747532"/>
      </dsp:txXfrm>
    </dsp:sp>
    <dsp:sp modelId="{D8ED0E9D-61F0-4F6C-AC9E-BC699F2601E2}">
      <dsp:nvSpPr>
        <dsp:cNvPr id="0" name=""/>
        <dsp:cNvSpPr/>
      </dsp:nvSpPr>
      <dsp:spPr>
        <a:xfrm>
          <a:off x="1628453" y="1635788"/>
          <a:ext cx="594939" cy="4748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08503-A38C-4B98-B703-27C7C6BDBD12}">
      <dsp:nvSpPr>
        <dsp:cNvPr id="0" name=""/>
        <dsp:cNvSpPr/>
      </dsp:nvSpPr>
      <dsp:spPr>
        <a:xfrm>
          <a:off x="1725719" y="1728190"/>
          <a:ext cx="594939" cy="4748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День открытых дверей</a:t>
          </a:r>
        </a:p>
      </dsp:txBody>
      <dsp:txXfrm>
        <a:off x="1743144" y="1745615"/>
        <a:ext cx="560089" cy="4713618"/>
      </dsp:txXfrm>
    </dsp:sp>
    <dsp:sp modelId="{68D2CBAD-E256-4794-844D-9E6235BE6B8E}">
      <dsp:nvSpPr>
        <dsp:cNvPr id="0" name=""/>
        <dsp:cNvSpPr/>
      </dsp:nvSpPr>
      <dsp:spPr>
        <a:xfrm>
          <a:off x="2492550" y="1635788"/>
          <a:ext cx="689043" cy="47911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283A-330F-4AF5-BFA4-E02BA9C2FBCC}">
      <dsp:nvSpPr>
        <dsp:cNvPr id="0" name=""/>
        <dsp:cNvSpPr/>
      </dsp:nvSpPr>
      <dsp:spPr>
        <a:xfrm>
          <a:off x="2589816" y="1728190"/>
          <a:ext cx="689043" cy="4791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ОД с участием родителей</a:t>
          </a:r>
        </a:p>
      </dsp:txBody>
      <dsp:txXfrm>
        <a:off x="2609997" y="1748371"/>
        <a:ext cx="648681" cy="4750786"/>
      </dsp:txXfrm>
    </dsp:sp>
    <dsp:sp modelId="{90F4BBE9-875F-467B-82DD-62D22D7B636B}">
      <dsp:nvSpPr>
        <dsp:cNvPr id="0" name=""/>
        <dsp:cNvSpPr/>
      </dsp:nvSpPr>
      <dsp:spPr>
        <a:xfrm>
          <a:off x="4330717" y="912597"/>
          <a:ext cx="3409468" cy="5558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F10B-C6B5-4FFC-A047-2A941F1E5A99}">
      <dsp:nvSpPr>
        <dsp:cNvPr id="0" name=""/>
        <dsp:cNvSpPr/>
      </dsp:nvSpPr>
      <dsp:spPr>
        <a:xfrm>
          <a:off x="4427983" y="1004999"/>
          <a:ext cx="3409468" cy="555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>
              <a:ln/>
              <a:effectLst/>
              <a:latin typeface="Arial" charset="0"/>
            </a:rPr>
            <a:t>Информационно-</a:t>
          </a:r>
        </a:p>
        <a:p>
          <a:pPr marL="0" marR="0" lvl="0" indent="0" algn="ctr" defTabSz="94615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>
              <a:ln/>
              <a:effectLst/>
              <a:latin typeface="Arial" charset="0"/>
            </a:rPr>
            <a:t>просветительские</a:t>
          </a:r>
          <a:endParaRPr kumimoji="0" lang="ru-RU" sz="16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4444264" y="1021280"/>
        <a:ext cx="3376906" cy="523309"/>
      </dsp:txXfrm>
    </dsp:sp>
    <dsp:sp modelId="{D7333E6F-AFB5-4F4C-AE5C-99E799D748A7}">
      <dsp:nvSpPr>
        <dsp:cNvPr id="0" name=""/>
        <dsp:cNvSpPr/>
      </dsp:nvSpPr>
      <dsp:spPr>
        <a:xfrm>
          <a:off x="3644002" y="1675714"/>
          <a:ext cx="691757" cy="4784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DB8B8-43F9-45D6-9DBD-5D0808AAFA23}">
      <dsp:nvSpPr>
        <dsp:cNvPr id="0" name=""/>
        <dsp:cNvSpPr/>
      </dsp:nvSpPr>
      <dsp:spPr>
        <a:xfrm>
          <a:off x="3741268" y="1768116"/>
          <a:ext cx="691757" cy="4784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Выставка методической литературы по проблеме «Патриотическое воспитание детей в детском саду и семье»</a:t>
          </a:r>
        </a:p>
      </dsp:txBody>
      <dsp:txXfrm>
        <a:off x="3761529" y="1788377"/>
        <a:ext cx="651235" cy="4744089"/>
      </dsp:txXfrm>
    </dsp:sp>
    <dsp:sp modelId="{A150AF1B-8BEB-4A67-BA81-515C8F3BCB33}">
      <dsp:nvSpPr>
        <dsp:cNvPr id="0" name=""/>
        <dsp:cNvSpPr/>
      </dsp:nvSpPr>
      <dsp:spPr>
        <a:xfrm>
          <a:off x="4530588" y="1681101"/>
          <a:ext cx="669899" cy="47792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F7700-DB50-4A43-B89A-FF037CE39238}">
      <dsp:nvSpPr>
        <dsp:cNvPr id="0" name=""/>
        <dsp:cNvSpPr/>
      </dsp:nvSpPr>
      <dsp:spPr>
        <a:xfrm>
          <a:off x="4627853" y="1773503"/>
          <a:ext cx="669899" cy="477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Составление списка произведений художественной литературы, рекомендуемых родителям  для домашнего чтения</a:t>
          </a:r>
          <a:endParaRPr lang="ru-RU" sz="1400" b="1" kern="1200" dirty="0">
            <a:effectLst/>
          </a:endParaRPr>
        </a:p>
      </dsp:txBody>
      <dsp:txXfrm>
        <a:off x="4647474" y="1793124"/>
        <a:ext cx="630657" cy="4739982"/>
      </dsp:txXfrm>
    </dsp:sp>
    <dsp:sp modelId="{3E698E9F-34AB-4A90-B597-784204CD1576}">
      <dsp:nvSpPr>
        <dsp:cNvPr id="0" name=""/>
        <dsp:cNvSpPr/>
      </dsp:nvSpPr>
      <dsp:spPr>
        <a:xfrm>
          <a:off x="5375339" y="1635788"/>
          <a:ext cx="949244" cy="48088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BCE6E-6C95-41F6-8F24-32DFCDE1548C}">
      <dsp:nvSpPr>
        <dsp:cNvPr id="0" name=""/>
        <dsp:cNvSpPr/>
      </dsp:nvSpPr>
      <dsp:spPr>
        <a:xfrm>
          <a:off x="5472605" y="1728190"/>
          <a:ext cx="949244" cy="4808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Просмотр родителями видеоматериала о работе воспитателей с детьми по патриотическому воспитанию ( театрализованные представления, викторины и др.);</a:t>
          </a:r>
        </a:p>
      </dsp:txBody>
      <dsp:txXfrm>
        <a:off x="5500407" y="1755992"/>
        <a:ext cx="893640" cy="4753282"/>
      </dsp:txXfrm>
    </dsp:sp>
    <dsp:sp modelId="{97542647-EEA9-4D39-BE00-0CB9DE306122}">
      <dsp:nvSpPr>
        <dsp:cNvPr id="0" name=""/>
        <dsp:cNvSpPr/>
      </dsp:nvSpPr>
      <dsp:spPr>
        <a:xfrm>
          <a:off x="6599475" y="1626459"/>
          <a:ext cx="442946" cy="483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97E6-3C71-49D7-BA3E-18D19F9D430D}">
      <dsp:nvSpPr>
        <dsp:cNvPr id="0" name=""/>
        <dsp:cNvSpPr/>
      </dsp:nvSpPr>
      <dsp:spPr>
        <a:xfrm>
          <a:off x="6696740" y="1718861"/>
          <a:ext cx="442946" cy="4833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Оформление тематических папок-передвижек </a:t>
          </a:r>
          <a:endParaRPr lang="ru-RU" sz="1400" b="1" i="1" kern="1200" dirty="0">
            <a:effectLst/>
          </a:endParaRPr>
        </a:p>
      </dsp:txBody>
      <dsp:txXfrm>
        <a:off x="6709713" y="1731834"/>
        <a:ext cx="417000" cy="4807920"/>
      </dsp:txXfrm>
    </dsp:sp>
    <dsp:sp modelId="{B2AE20A2-692E-4252-8D17-07DD1E99DC37}">
      <dsp:nvSpPr>
        <dsp:cNvPr id="0" name=""/>
        <dsp:cNvSpPr/>
      </dsp:nvSpPr>
      <dsp:spPr>
        <a:xfrm>
          <a:off x="7319562" y="1632679"/>
          <a:ext cx="954417" cy="48276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92610-E331-4FB3-8EAD-68A0B7DABFE7}">
      <dsp:nvSpPr>
        <dsp:cNvPr id="0" name=""/>
        <dsp:cNvSpPr/>
      </dsp:nvSpPr>
      <dsp:spPr>
        <a:xfrm>
          <a:off x="7416827" y="1725081"/>
          <a:ext cx="954417" cy="482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Оформление фотовыставок:   «Мой любимый город», «Праздники и развлечения в детском саду»</a:t>
          </a:r>
        </a:p>
      </dsp:txBody>
      <dsp:txXfrm>
        <a:off x="7444781" y="1753035"/>
        <a:ext cx="898509" cy="4771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00DD-A1C0-4672-9590-7C9350966944}">
      <dsp:nvSpPr>
        <dsp:cNvPr id="0" name=""/>
        <dsp:cNvSpPr/>
      </dsp:nvSpPr>
      <dsp:spPr>
        <a:xfrm>
          <a:off x="861262" y="316175"/>
          <a:ext cx="5556396" cy="5206549"/>
        </a:xfrm>
        <a:prstGeom prst="blockArc">
          <a:avLst>
            <a:gd name="adj1" fmla="val 11000906"/>
            <a:gd name="adj2" fmla="val 165782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736AF-992A-4E64-BB03-7916B67A7B4A}">
      <dsp:nvSpPr>
        <dsp:cNvPr id="0" name=""/>
        <dsp:cNvSpPr/>
      </dsp:nvSpPr>
      <dsp:spPr>
        <a:xfrm>
          <a:off x="943341" y="1103115"/>
          <a:ext cx="5484369" cy="4100263"/>
        </a:xfrm>
        <a:prstGeom prst="blockArc">
          <a:avLst>
            <a:gd name="adj1" fmla="val 4834442"/>
            <a:gd name="adj2" fmla="val 10333448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CBF00-C6DA-445D-8E94-76214C84F098}">
      <dsp:nvSpPr>
        <dsp:cNvPr id="0" name=""/>
        <dsp:cNvSpPr/>
      </dsp:nvSpPr>
      <dsp:spPr>
        <a:xfrm>
          <a:off x="2597409" y="1348945"/>
          <a:ext cx="5043932" cy="3912477"/>
        </a:xfrm>
        <a:prstGeom prst="blockArc">
          <a:avLst>
            <a:gd name="adj1" fmla="val 602480"/>
            <a:gd name="adj2" fmla="val 5767443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9E86E-CCF4-4D77-8273-E34910F4C1E4}">
      <dsp:nvSpPr>
        <dsp:cNvPr id="0" name=""/>
        <dsp:cNvSpPr/>
      </dsp:nvSpPr>
      <dsp:spPr>
        <a:xfrm>
          <a:off x="2013421" y="316202"/>
          <a:ext cx="5646027" cy="4682837"/>
        </a:xfrm>
        <a:prstGeom prst="blockArc">
          <a:avLst>
            <a:gd name="adj1" fmla="val 15723603"/>
            <a:gd name="adj2" fmla="val 21518856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9E0B4-ABF7-4011-BF05-F4E2FD1CB6E2}">
      <dsp:nvSpPr>
        <dsp:cNvPr id="0" name=""/>
        <dsp:cNvSpPr/>
      </dsp:nvSpPr>
      <dsp:spPr>
        <a:xfrm>
          <a:off x="2949526" y="1718899"/>
          <a:ext cx="3190992" cy="211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n w="12700"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IrinaCTT" pitchFamily="2" charset="0"/>
            </a:rPr>
            <a:t>Досуговые формы организации общения</a:t>
          </a:r>
          <a:endParaRPr lang="ru-RU" sz="2500" kern="1200" dirty="0">
            <a:latin typeface="IrinaCTT" pitchFamily="2" charset="0"/>
          </a:endParaRPr>
        </a:p>
      </dsp:txBody>
      <dsp:txXfrm>
        <a:off x="3416836" y="2029024"/>
        <a:ext cx="2256372" cy="1497419"/>
      </dsp:txXfrm>
    </dsp:sp>
    <dsp:sp modelId="{72CE8E86-317E-48AC-9CF9-5B0F731ED087}">
      <dsp:nvSpPr>
        <dsp:cNvPr id="0" name=""/>
        <dsp:cNvSpPr/>
      </dsp:nvSpPr>
      <dsp:spPr>
        <a:xfrm>
          <a:off x="3090687" y="-115038"/>
          <a:ext cx="2420402" cy="1624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Праздники, развлечения, литературные вечера</a:t>
          </a:r>
        </a:p>
      </dsp:txBody>
      <dsp:txXfrm>
        <a:off x="3445147" y="122806"/>
        <a:ext cx="1711482" cy="1148415"/>
      </dsp:txXfrm>
    </dsp:sp>
    <dsp:sp modelId="{06A496CA-4816-41FD-94F3-B0C77489B1F5}">
      <dsp:nvSpPr>
        <dsp:cNvPr id="0" name=""/>
        <dsp:cNvSpPr/>
      </dsp:nvSpPr>
      <dsp:spPr>
        <a:xfrm>
          <a:off x="6216042" y="2016224"/>
          <a:ext cx="1775908" cy="21250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Совместные чаепития</a:t>
          </a:r>
        </a:p>
      </dsp:txBody>
      <dsp:txXfrm>
        <a:off x="6476118" y="2327432"/>
        <a:ext cx="1255756" cy="1502642"/>
      </dsp:txXfrm>
    </dsp:sp>
    <dsp:sp modelId="{63B9B1F7-A570-4170-98E7-FFC3A344A1F7}">
      <dsp:nvSpPr>
        <dsp:cNvPr id="0" name=""/>
        <dsp:cNvSpPr/>
      </dsp:nvSpPr>
      <dsp:spPr>
        <a:xfrm rot="21441007">
          <a:off x="3097821" y="4054906"/>
          <a:ext cx="2635205" cy="20875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Знакомство с творчеством русских художников и композиторов</a:t>
          </a:r>
        </a:p>
      </dsp:txBody>
      <dsp:txXfrm>
        <a:off x="3483738" y="4360615"/>
        <a:ext cx="1863371" cy="1476091"/>
      </dsp:txXfrm>
    </dsp:sp>
    <dsp:sp modelId="{A79116E8-96EC-4258-9C74-D26F592CEF9D}">
      <dsp:nvSpPr>
        <dsp:cNvPr id="0" name=""/>
        <dsp:cNvSpPr/>
      </dsp:nvSpPr>
      <dsp:spPr>
        <a:xfrm rot="21421744">
          <a:off x="391820" y="2006416"/>
          <a:ext cx="2358604" cy="19906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Участие родителей в выставках поделок, рисунков, как символ единения семь</a:t>
          </a:r>
        </a:p>
      </dsp:txBody>
      <dsp:txXfrm>
        <a:off x="737230" y="2297937"/>
        <a:ext cx="1667784" cy="1407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8C55D-D995-4F39-B279-BA2954551942}">
      <dsp:nvSpPr>
        <dsp:cNvPr id="0" name=""/>
        <dsp:cNvSpPr/>
      </dsp:nvSpPr>
      <dsp:spPr>
        <a:xfrm>
          <a:off x="1838050" y="2125051"/>
          <a:ext cx="5248736" cy="22306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 w="12700"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</a:rPr>
            <a:t>Познавательные формы организации общения</a:t>
          </a:r>
          <a:endParaRPr lang="ru-RU" sz="2400" kern="1200" dirty="0"/>
        </a:p>
      </dsp:txBody>
      <dsp:txXfrm>
        <a:off x="2606710" y="2451717"/>
        <a:ext cx="3711416" cy="1577284"/>
      </dsp:txXfrm>
    </dsp:sp>
    <dsp:sp modelId="{27657940-7029-414B-975F-013D04C8CFD8}">
      <dsp:nvSpPr>
        <dsp:cNvPr id="0" name=""/>
        <dsp:cNvSpPr/>
      </dsp:nvSpPr>
      <dsp:spPr>
        <a:xfrm rot="16322297">
          <a:off x="4377378" y="1605137"/>
          <a:ext cx="266827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415978" y="1755546"/>
        <a:ext cx="186779" cy="331229"/>
      </dsp:txXfrm>
    </dsp:sp>
    <dsp:sp modelId="{201F542C-CA12-4B3F-97EF-0A589B97B6EA}">
      <dsp:nvSpPr>
        <dsp:cNvPr id="0" name=""/>
        <dsp:cNvSpPr/>
      </dsp:nvSpPr>
      <dsp:spPr>
        <a:xfrm rot="916603">
          <a:off x="3007440" y="160847"/>
          <a:ext cx="3077146" cy="1461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Традиционны родительские собрания</a:t>
          </a:r>
        </a:p>
      </dsp:txBody>
      <dsp:txXfrm>
        <a:off x="3458078" y="374850"/>
        <a:ext cx="2175870" cy="1033300"/>
      </dsp:txXfrm>
    </dsp:sp>
    <dsp:sp modelId="{044BF548-46D8-4880-A748-4F6E30BAF3C4}">
      <dsp:nvSpPr>
        <dsp:cNvPr id="0" name=""/>
        <dsp:cNvSpPr/>
      </dsp:nvSpPr>
      <dsp:spPr>
        <a:xfrm rot="19228671">
          <a:off x="5703440" y="1861971"/>
          <a:ext cx="190399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709969" y="1990556"/>
        <a:ext cx="133279" cy="331229"/>
      </dsp:txXfrm>
    </dsp:sp>
    <dsp:sp modelId="{785A299F-57A5-4D6B-8817-10A7A45A9B7A}">
      <dsp:nvSpPr>
        <dsp:cNvPr id="0" name=""/>
        <dsp:cNvSpPr/>
      </dsp:nvSpPr>
      <dsp:spPr>
        <a:xfrm>
          <a:off x="5499435" y="535178"/>
          <a:ext cx="2449033" cy="16788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aramond" pitchFamily="18" charset="0"/>
            </a:rPr>
            <a:t>Экскурсии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aramond" pitchFamily="18" charset="0"/>
            </a:rPr>
            <a:t>(в музей, библиотеку)</a:t>
          </a:r>
        </a:p>
      </dsp:txBody>
      <dsp:txXfrm>
        <a:off x="5858088" y="781046"/>
        <a:ext cx="1731727" cy="1187159"/>
      </dsp:txXfrm>
    </dsp:sp>
    <dsp:sp modelId="{DE32C610-8D90-45B5-A085-F7679A420756}">
      <dsp:nvSpPr>
        <dsp:cNvPr id="0" name=""/>
        <dsp:cNvSpPr/>
      </dsp:nvSpPr>
      <dsp:spPr>
        <a:xfrm rot="10562116">
          <a:off x="6693612" y="2800891"/>
          <a:ext cx="254055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6769737" y="2908666"/>
        <a:ext cx="177839" cy="331229"/>
      </dsp:txXfrm>
    </dsp:sp>
    <dsp:sp modelId="{371CDCAB-DDB4-43C6-B056-FEBC5ACDC011}">
      <dsp:nvSpPr>
        <dsp:cNvPr id="0" name=""/>
        <dsp:cNvSpPr/>
      </dsp:nvSpPr>
      <dsp:spPr>
        <a:xfrm>
          <a:off x="6569992" y="2294827"/>
          <a:ext cx="1985536" cy="14613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Мастер-классы</a:t>
          </a:r>
        </a:p>
      </dsp:txBody>
      <dsp:txXfrm>
        <a:off x="6860767" y="2508830"/>
        <a:ext cx="1403986" cy="1033300"/>
      </dsp:txXfrm>
    </dsp:sp>
    <dsp:sp modelId="{88DFCCBA-1AE4-4866-92D7-F85286AD7969}">
      <dsp:nvSpPr>
        <dsp:cNvPr id="0" name=""/>
        <dsp:cNvSpPr/>
      </dsp:nvSpPr>
      <dsp:spPr>
        <a:xfrm rot="1787643">
          <a:off x="6104167" y="3979890"/>
          <a:ext cx="263875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109399" y="4070633"/>
        <a:ext cx="184713" cy="331229"/>
      </dsp:txXfrm>
    </dsp:sp>
    <dsp:sp modelId="{227D69A6-2956-496C-BFCF-974AB7A8F169}">
      <dsp:nvSpPr>
        <dsp:cNvPr id="0" name=""/>
        <dsp:cNvSpPr/>
      </dsp:nvSpPr>
      <dsp:spPr>
        <a:xfrm>
          <a:off x="6074628" y="4172474"/>
          <a:ext cx="2583692" cy="14613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Консультации</a:t>
          </a:r>
        </a:p>
      </dsp:txBody>
      <dsp:txXfrm>
        <a:off x="6453001" y="4386477"/>
        <a:ext cx="1826946" cy="1033300"/>
      </dsp:txXfrm>
    </dsp:sp>
    <dsp:sp modelId="{F182DB24-EF2A-4C0C-9CAA-65F47CEF5727}">
      <dsp:nvSpPr>
        <dsp:cNvPr id="0" name=""/>
        <dsp:cNvSpPr/>
      </dsp:nvSpPr>
      <dsp:spPr>
        <a:xfrm rot="8566857">
          <a:off x="2872399" y="4076672"/>
          <a:ext cx="251160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2940074" y="4164294"/>
        <a:ext cx="175812" cy="331229"/>
      </dsp:txXfrm>
    </dsp:sp>
    <dsp:sp modelId="{E0FF6033-CF2A-43A1-9886-1562CDBA31BD}">
      <dsp:nvSpPr>
        <dsp:cNvPr id="0" name=""/>
        <dsp:cNvSpPr/>
      </dsp:nvSpPr>
      <dsp:spPr>
        <a:xfrm>
          <a:off x="415458" y="4392480"/>
          <a:ext cx="3136417" cy="146130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Участие родителей в ОД</a:t>
          </a:r>
        </a:p>
      </dsp:txBody>
      <dsp:txXfrm>
        <a:off x="874776" y="4606483"/>
        <a:ext cx="2217781" cy="1033300"/>
      </dsp:txXfrm>
    </dsp:sp>
    <dsp:sp modelId="{042E79BD-A2AF-4739-B119-65533FA2EE25}">
      <dsp:nvSpPr>
        <dsp:cNvPr id="0" name=""/>
        <dsp:cNvSpPr/>
      </dsp:nvSpPr>
      <dsp:spPr>
        <a:xfrm rot="4989613">
          <a:off x="4351872" y="4310828"/>
          <a:ext cx="348702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397948" y="4369305"/>
        <a:ext cx="244091" cy="331229"/>
      </dsp:txXfrm>
    </dsp:sp>
    <dsp:sp modelId="{1F59EABC-B89F-4EB2-95E8-9A71C7C2C1F2}">
      <dsp:nvSpPr>
        <dsp:cNvPr id="0" name=""/>
        <dsp:cNvSpPr/>
      </dsp:nvSpPr>
      <dsp:spPr>
        <a:xfrm rot="21179876">
          <a:off x="3451186" y="4986200"/>
          <a:ext cx="2624667" cy="15288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Реализация проектов </a:t>
          </a:r>
        </a:p>
      </dsp:txBody>
      <dsp:txXfrm>
        <a:off x="3835560" y="5210101"/>
        <a:ext cx="1855919" cy="1081090"/>
      </dsp:txXfrm>
    </dsp:sp>
    <dsp:sp modelId="{1875E890-C7C0-48A8-AB7E-982893D99D13}">
      <dsp:nvSpPr>
        <dsp:cNvPr id="0" name=""/>
        <dsp:cNvSpPr/>
      </dsp:nvSpPr>
      <dsp:spPr>
        <a:xfrm rot="11475">
          <a:off x="1931733" y="2956264"/>
          <a:ext cx="225498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1931733" y="3066561"/>
        <a:ext cx="157849" cy="331229"/>
      </dsp:txXfrm>
    </dsp:sp>
    <dsp:sp modelId="{6A4A50BF-D13B-4BCF-A6AC-2CB0D278F713}">
      <dsp:nvSpPr>
        <dsp:cNvPr id="0" name=""/>
        <dsp:cNvSpPr/>
      </dsp:nvSpPr>
      <dsp:spPr>
        <a:xfrm rot="716058">
          <a:off x="-1650" y="2353281"/>
          <a:ext cx="2265259" cy="17519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Семейный клуб «Делимся опытом семейного воспитания дошкольников»</a:t>
          </a:r>
        </a:p>
      </dsp:txBody>
      <dsp:txXfrm>
        <a:off x="330089" y="2609843"/>
        <a:ext cx="1601781" cy="1238792"/>
      </dsp:txXfrm>
    </dsp:sp>
    <dsp:sp modelId="{25C7C7E4-4A95-4B5D-A561-3D79FB0FC5CA}">
      <dsp:nvSpPr>
        <dsp:cNvPr id="0" name=""/>
        <dsp:cNvSpPr/>
      </dsp:nvSpPr>
      <dsp:spPr>
        <a:xfrm rot="12944583">
          <a:off x="2788506" y="1857915"/>
          <a:ext cx="273208" cy="5520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2862749" y="1992264"/>
        <a:ext cx="191246" cy="331229"/>
      </dsp:txXfrm>
    </dsp:sp>
    <dsp:sp modelId="{CB42CBBD-C43F-4A32-8517-BC0393C0F4A2}">
      <dsp:nvSpPr>
        <dsp:cNvPr id="0" name=""/>
        <dsp:cNvSpPr/>
      </dsp:nvSpPr>
      <dsp:spPr>
        <a:xfrm>
          <a:off x="620775" y="673885"/>
          <a:ext cx="2581749" cy="14613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aramond" pitchFamily="18" charset="0"/>
            </a:rPr>
            <a:t>Организация библиотеки для родителей</a:t>
          </a:r>
        </a:p>
      </dsp:txBody>
      <dsp:txXfrm>
        <a:off x="998863" y="887888"/>
        <a:ext cx="1825573" cy="103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5FF9-B8F9-4593-8CFA-5343CA22F928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19DC6-D99B-47B2-9140-D3A8C7686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73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A392-3C80-4680-930F-6E171B315E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BC991-EEFC-407A-B2F4-37DC149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9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C991-EEFC-407A-B2F4-37DC149B1C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BC991-EEFC-407A-B2F4-37DC149B1C2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04B2-CAF2-4551-9978-13F223F5898C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D28C-2C3A-441D-936C-96679AB9B5EB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4194-2C3F-4E05-8FFA-49C9857E13DF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559" y="214691"/>
            <a:ext cx="7804265" cy="5917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C515B-A87E-4ECA-9E3E-95B065E5A628}" type="datetime1">
              <a:rPr lang="ru-RU" smtClean="0"/>
              <a:t>20.03.2024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BBDEC-238E-4E1E-8C50-8F63DC98D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6605-D8B6-4F02-A808-53EB3EB91086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7399-1318-49C7-8A4E-471365CF8336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4EAA-3B86-4BB0-BCFB-46D6CA3B6126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0480-41F6-4C0C-83A5-B4C34EAA0CB0}" type="datetime1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9101-5211-4E4A-8B9E-DA2184A8767F}" type="datetime1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C163-2D88-4179-97D3-EEF944311F66}" type="datetime1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9535-3E24-4526-AB0C-73C52DD3F304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8BE2-791B-4AE3-BD84-821E80F552CB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D6DC-890C-4AEB-B47F-68F4518D3C51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34563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ктивные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ФОРМЫ  ВЗАИМОДЕЙСТВИЯ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с родителями по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НРАВСТВЕННО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ПАТРИОТИЧЕСКО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му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ВОСПИТАНИ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ю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gtn-pravda.ru/static/2015/10/roditeli-i-pedago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48272" cy="19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781688" cy="19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B1AEF4-594D-4F6E-85A9-80189749E00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3" y="743493"/>
            <a:ext cx="3862760" cy="289707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1DBEBD-FD90-46C5-9C61-2D0EADFB1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8946" y="995688"/>
            <a:ext cx="4221088" cy="31658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32FDF9-6820-411E-8CE8-0216B9803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3212976"/>
            <a:ext cx="3936438" cy="295232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474DFC-8469-46E2-A7E3-98D1AA6D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BDEC-238E-4E1E-8C50-8F63DC98DA9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2723"/>
      </p:ext>
    </p:extLst>
  </p:cSld>
  <p:clrMapOvr>
    <a:masterClrMapping/>
  </p:clrMapOvr>
  <p:transition spd="slow" advTm="5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76E9E0-EAE5-4618-90C3-D1C93FD661C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434" y="704658"/>
            <a:ext cx="3711624" cy="278371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AA1BB-0EED-4AEC-8A4A-7306FA7FC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9931" y="1243789"/>
            <a:ext cx="3711625" cy="27837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F2F07C-ED6D-4E9E-8BF3-D22C817E1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16" y="2062498"/>
            <a:ext cx="3199284" cy="426571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10B1E1-59DE-4DE9-8F37-7216040A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BDEC-238E-4E1E-8C50-8F63DC98DA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90400"/>
      </p:ext>
    </p:extLst>
  </p:cSld>
  <p:clrMapOvr>
    <a:masterClrMapping/>
  </p:clrMapOvr>
  <p:transition spd="slow" advTm="5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0890554"/>
              </p:ext>
            </p:extLst>
          </p:nvPr>
        </p:nvGraphicFramePr>
        <p:xfrm>
          <a:off x="395536" y="188640"/>
          <a:ext cx="842493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193C8D-D923-47CC-B769-8DDFF3E1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5C013B-4DF5-4EC1-8D1D-FB094BCFE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" y="284013"/>
            <a:ext cx="3394472" cy="452596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EE45F1-7D0A-40E7-934E-CDD1844ED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57" y="980728"/>
            <a:ext cx="3077949" cy="410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A31112-478F-4158-ADCD-0D78D48CD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43" y="2132856"/>
            <a:ext cx="3041409" cy="410051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8ECE85-1B2B-474C-BD86-3C0905AE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9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742DCC-889A-4262-BD4A-E1F3B3ACC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2679762" cy="3573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CB1D3D-F576-4842-B41A-9F4A63B93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5417" y="2129433"/>
            <a:ext cx="4005064" cy="30037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D0222-805D-40D7-B546-4EAA8C93E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8503" y="2916709"/>
            <a:ext cx="3933056" cy="29497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78F8DF-DA85-4617-9F67-4833035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6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401A42-3154-4BBD-8CBF-9B205E030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6" y="548680"/>
            <a:ext cx="4001038" cy="53347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CCA332-D0E9-4F25-B4D1-911F26BCF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53" y="1199158"/>
            <a:ext cx="3867894" cy="5157192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EF902E8-C53E-4C90-902F-668DF734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5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5E922F-E597-497F-ADC2-F7B7A70C8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9" y="116632"/>
            <a:ext cx="6060779" cy="34129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11A8BA-B834-4B46-A524-28968CC95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76" y="2765332"/>
            <a:ext cx="4788024" cy="3591018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D27B0DA-798E-41DE-9D5B-11AC1EA3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4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1479D2-26B5-4793-8325-11D335F00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154"/>
            <a:ext cx="3356968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629747-1EA4-4791-8345-38CEC5027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6715" y="2204864"/>
            <a:ext cx="5340085" cy="4005064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1676D0-0A6F-456A-B725-46DFB59C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27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D7F128-466E-44A9-B1EA-DBFF7E75F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8127"/>
            <a:ext cx="3260458" cy="57963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77C49-7D87-4BB7-9574-0BBA74C3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1390" y="1432673"/>
            <a:ext cx="5796370" cy="4347278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97950A2-EE1F-4569-992A-D6C8A8E4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9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4862170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90BBAC-A26D-4C9E-8DC8-E5B90E64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567" y="260048"/>
            <a:ext cx="7776353" cy="61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928670"/>
            <a:ext cx="3857652" cy="347787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66"/>
                </a:solidFill>
              </a:rPr>
              <a:t>«Система образования призвана обеспечить воспитание патриотов России, граждан правового общества, уважающих права и свободы личности, обладающих высокой нравственностью и проявляющих национальную и религиозную терпимость».</a:t>
            </a:r>
          </a:p>
          <a:p>
            <a:r>
              <a:rPr lang="ru-RU" sz="2000" dirty="0"/>
              <a:t>Национальная доктрина  образования Р.Ф.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07755C-94AE-4793-B5F3-14223247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Рекомендации родителям: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ctr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Обращать внимание ребенка на красоту родного города</a:t>
            </a:r>
            <a:endParaRPr lang="ru-RU" sz="2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Font typeface="Wingdings"/>
              <a:buChar char="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Во время прогулки рассказывать, что находится на вашей улице</a:t>
            </a:r>
            <a:endParaRPr lang="ru-RU" sz="2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Давать представление о работе общественных учреждений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Вместе с ребенком принимать участие в труде по благоустройству и озеленению территории детского сада, своего двора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Учить ребенка правильно оценивать свои поступки и поступки других людей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Читать книги о родине, ее героях, традициях, культуре своего народа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Поощрять ребенка за стремление поддерживать порядок, примерное поведение в общественных местах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94C792-18D9-4F1D-B374-7D9C3587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38133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62876" y="1541965"/>
            <a:ext cx="8362487" cy="452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8340" tIns="44170" rIns="88340" bIns="44170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D60093"/>
                </a:solidFill>
                <a:latin typeface="Georgia" pitchFamily="18" charset="0"/>
              </a:rPr>
              <a:t>Привлечение родителей к проблемам нравственно-патриотического воспитания и развития детей способствует установлению благоприятного микроклимата в отношениях между воспитателями, детьми и родителями и создает благоприятные условия для патриотического воспитания дошкольников. </a:t>
            </a:r>
            <a:r>
              <a:rPr lang="ru-RU" sz="2400" b="1" dirty="0">
                <a:solidFill>
                  <a:srgbClr val="CC0099"/>
                </a:solidFill>
                <a:latin typeface="Georgia" pitchFamily="18" charset="0"/>
              </a:rPr>
              <a:t>Применение в воспитательно–образовательной работе разнообразных методов, форм, позволяет обеспечить повышение эффективности нравственно-патриотического воспитания дошкольников</a:t>
            </a:r>
          </a:p>
        </p:txBody>
      </p:sp>
      <p:sp>
        <p:nvSpPr>
          <p:cNvPr id="120838" name="WordArt 6"/>
          <p:cNvSpPr>
            <a:spLocks noChangeArrowheads="1" noChangeShapeType="1" noTextEdit="1"/>
          </p:cNvSpPr>
          <p:nvPr/>
        </p:nvSpPr>
        <p:spPr bwMode="auto">
          <a:xfrm>
            <a:off x="3236143" y="616857"/>
            <a:ext cx="2532160" cy="618370"/>
          </a:xfrm>
          <a:prstGeom prst="rect">
            <a:avLst/>
          </a:prstGeom>
        </p:spPr>
        <p:txBody>
          <a:bodyPr wrap="none" lIns="88340" tIns="44170" rIns="88340" bIns="4417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ВЫВОД: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D78B9E-69E6-40A8-9701-6375C423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 advTm="5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44500" y="1136650"/>
            <a:ext cx="8237538" cy="3913188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sz="2400" i="1"/>
              <a:t>Только здоровый ребенок с удовольствием включается во все виды деятельности, он жизнерадостен, оптимистичен, открыт в общении со сверстниками и педагогами. Это залог успешного развития всех сфер личности, всех ее свойств и качеств</a:t>
            </a:r>
          </a:p>
        </p:txBody>
      </p:sp>
      <p:pic>
        <p:nvPicPr>
          <p:cNvPr id="5" name="Рисунок 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663" y="62388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052736"/>
            <a:ext cx="7064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за внимание!!!!</a:t>
            </a:r>
          </a:p>
        </p:txBody>
      </p:sp>
      <p:pic>
        <p:nvPicPr>
          <p:cNvPr id="10" name="Рисунок 9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010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867400" y="4843463"/>
            <a:ext cx="3563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ru-RU" b="1" i="1" dirty="0">
                <a:solidFill>
                  <a:srgbClr val="FF0066"/>
                </a:solidFill>
              </a:rPr>
            </a:br>
            <a:endParaRPr lang="ru-RU" b="1" i="1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4221088"/>
            <a:ext cx="40767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Воспитатель: </a:t>
            </a:r>
            <a:endParaRPr lang="ru-RU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  <a:p>
            <a:r>
              <a:rPr lang="ru-RU" sz="32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Е.Н.Колесникова</a:t>
            </a: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879907-1149-4D60-A853-F3985AA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IrinaCTT" pitchFamily="2" charset="0"/>
              </a:rPr>
              <a:t>Актуальность</a:t>
            </a:r>
            <a:endParaRPr lang="ru-RU" dirty="0">
              <a:solidFill>
                <a:srgbClr val="FF0000"/>
              </a:solidFill>
              <a:latin typeface="IrinaCTT" pitchFamily="2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5721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Нравственно-патриотическое воспитание дошкольников является одной из задач детского сада, ведь детство - самая благоприятная пора для привития чувства  любви к  Родине.</a:t>
            </a:r>
          </a:p>
          <a:p>
            <a:pPr>
              <a:buNone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	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8072494" cy="1085548"/>
          </a:xfrm>
          <a:prstGeom prst="rect">
            <a:avLst/>
          </a:prstGeom>
        </p:spPr>
        <p:txBody>
          <a:bodyPr wrap="none" lIns="88340" tIns="44170" rIns="88340" bIns="44170" fromWordArt="1">
            <a:prstTxWarp prst="textPlain">
              <a:avLst>
                <a:gd name="adj" fmla="val 48970"/>
              </a:avLst>
            </a:prstTxWarp>
          </a:bodyPr>
          <a:lstStyle/>
          <a:p>
            <a:pPr algn="ctr"/>
            <a:endParaRPr lang="ru-RU" sz="31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FB2A9C-8064-4ED8-A2C3-BF38338F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 advTm="500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IrinaCTT" pitchFamily="2" charset="0"/>
              </a:rPr>
              <a:t>Результаты исследования семей</a:t>
            </a:r>
            <a:endParaRPr lang="ru-RU" dirty="0">
              <a:latin typeface="IrinaCT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во многих семьях отсутствует эмоциональная связь поколений;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большинство родителей недооценивают нравственную сторону воспитания;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мало интересуются образовательной деятельностью ребенка, его успехами в детском саду.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7B294F-809E-490B-99CA-D7D45324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998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28596" y="411239"/>
            <a:ext cx="8222307" cy="727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5" rIns="91369" bIns="45685">
            <a:spAutoFit/>
          </a:bodyPr>
          <a:lstStyle/>
          <a:p>
            <a:pPr algn="ctr" defTabSz="914076"/>
            <a:r>
              <a:rPr lang="ru-RU" sz="2000" b="1" i="1" dirty="0">
                <a:solidFill>
                  <a:srgbClr val="FF3399"/>
                </a:solidFill>
              </a:rPr>
              <a:t>            </a:t>
            </a:r>
            <a:r>
              <a:rPr lang="ru-RU" sz="35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IrinaCTT" pitchFamily="2" charset="0"/>
              </a:rPr>
              <a:t>Ц</a:t>
            </a:r>
            <a:r>
              <a:rPr lang="ru-RU" sz="3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IrinaCTT" pitchFamily="2" charset="0"/>
              </a:rPr>
              <a:t>ель взаимодействия с семьей:</a:t>
            </a:r>
            <a:endParaRPr lang="ru-RU" sz="3500" b="1" dirty="0">
              <a:solidFill>
                <a:srgbClr val="FF0000"/>
              </a:solidFill>
              <a:latin typeface="IrinaCTT" pitchFamily="2" charset="0"/>
            </a:endParaRPr>
          </a:p>
          <a:p>
            <a:pPr defTabSz="914076">
              <a:buFont typeface="Wingdings" pitchFamily="2" charset="2"/>
              <a:buChar char="§"/>
            </a:pPr>
            <a:r>
              <a:rPr lang="ru-RU" sz="2300" b="1" i="1" dirty="0">
                <a:solidFill>
                  <a:srgbClr val="FF3399"/>
                </a:solidFill>
                <a:latin typeface="Garamond" pitchFamily="18" charset="0"/>
              </a:rPr>
              <a:t>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Garamond" pitchFamily="18" charset="0"/>
              </a:rPr>
              <a:t>повышение уровня родительской компетентности в вопросах нравственно-патриотического воспитания ребёнка;</a:t>
            </a:r>
          </a:p>
          <a:p>
            <a:pPr defTabSz="914076">
              <a:buFont typeface="Wingdings" pitchFamily="2" charset="2"/>
              <a:buChar char="§"/>
            </a:pPr>
            <a:r>
              <a:rPr lang="ru-RU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Garamond" pitchFamily="18" charset="0"/>
              </a:rPr>
              <a:t>объединение усилий взрослых для успешного  патриотического воспитания каждого воспитанника группы (расширение кругозора в части представлений о себе, гендерной принадлежности, семье, родном крае, государстве, мире; патриотического отношения к малой Родине, любви к родному краю, интереса к её  историческому прошлому и настоящему; формирование позиции гражданина своей Отчизны );</a:t>
            </a:r>
          </a:p>
          <a:p>
            <a:pPr defTabSz="914076">
              <a:buFont typeface="Wingdings" pitchFamily="2" charset="2"/>
              <a:buChar char="§"/>
            </a:pPr>
            <a:r>
              <a:rPr lang="ru-RU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Garamond" pitchFamily="18" charset="0"/>
              </a:rPr>
              <a:t>формирование у родителей желания помогать своему ребенку, общаться с ним. </a:t>
            </a:r>
          </a:p>
          <a:p>
            <a:pPr defTabSz="914076">
              <a:buFont typeface="Wingdings" pitchFamily="2" charset="2"/>
              <a:buChar char="§"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Garamond" pitchFamily="18" charset="0"/>
              </a:rPr>
              <a:t> установление доверительных, партнерских взаимоотношений с родителями через разные формы совместного взаимодействия.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Garamond" pitchFamily="18" charset="0"/>
            </a:endParaRPr>
          </a:p>
          <a:p>
            <a:pPr defTabSz="914076">
              <a:buClr>
                <a:srgbClr val="D60093"/>
              </a:buClr>
            </a:pPr>
            <a:endParaRPr lang="ru-RU" sz="2400" b="1" dirty="0">
              <a:solidFill>
                <a:srgbClr val="4F81BD">
                  <a:lumMod val="50000"/>
                </a:srgbClr>
              </a:solidFill>
              <a:latin typeface="Garamond" pitchFamily="18" charset="0"/>
            </a:endParaRPr>
          </a:p>
          <a:p>
            <a:pPr defTabSz="914076">
              <a:buClr>
                <a:srgbClr val="D60093"/>
              </a:buClr>
            </a:pPr>
            <a:endParaRPr lang="ru-RU" sz="2400" b="1" dirty="0">
              <a:solidFill>
                <a:srgbClr val="4F81BD">
                  <a:lumMod val="50000"/>
                </a:srgbClr>
              </a:solidFill>
              <a:latin typeface="Garamond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DB02A1-2821-4374-8F77-C30CC13B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094967"/>
      </p:ext>
    </p:extLst>
  </p:cSld>
  <p:clrMapOvr>
    <a:masterClrMapping/>
  </p:clrMapOvr>
  <p:transition spd="slow" advTm="5000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28597" y="1303262"/>
            <a:ext cx="8358246" cy="29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0" tIns="44170" rIns="88340" bIns="44170">
            <a:spAutoFit/>
          </a:bodyPr>
          <a:lstStyle/>
          <a:p>
            <a:pPr algn="just" defTabSz="914076">
              <a:buClr>
                <a:srgbClr val="3333CC"/>
              </a:buClr>
              <a:buFontTx/>
              <a:buChar char="•"/>
            </a:pPr>
            <a:r>
              <a:rPr lang="ru-RU" sz="2300" b="1" dirty="0">
                <a:solidFill>
                  <a:srgbClr val="CC0099"/>
                </a:solidFill>
                <a:latin typeface="Georgia" pitchFamily="18" charset="0"/>
              </a:rPr>
              <a:t> Работать в тесном контакте с родителями</a:t>
            </a:r>
          </a:p>
          <a:p>
            <a:pPr algn="just" defTabSz="914076">
              <a:buClr>
                <a:srgbClr val="3333CC"/>
              </a:buClr>
            </a:pPr>
            <a:r>
              <a:rPr lang="ru-RU" sz="2300" b="1" dirty="0">
                <a:solidFill>
                  <a:srgbClr val="CC0099"/>
                </a:solidFill>
                <a:latin typeface="Georgia" pitchFamily="18" charset="0"/>
              </a:rPr>
              <a:t>   воспитанников.</a:t>
            </a:r>
            <a:endParaRPr lang="ru-RU" sz="2300" b="1" dirty="0">
              <a:solidFill>
                <a:srgbClr val="D60093"/>
              </a:solidFill>
              <a:latin typeface="Georgia" pitchFamily="18" charset="0"/>
            </a:endParaRPr>
          </a:p>
          <a:p>
            <a:pPr algn="just" defTabSz="914076">
              <a:buClr>
                <a:srgbClr val="3333CC"/>
              </a:buClr>
              <a:buFontTx/>
              <a:buChar char="•"/>
            </a:pPr>
            <a:r>
              <a:rPr lang="ru-RU" sz="2300" b="1" dirty="0">
                <a:solidFill>
                  <a:srgbClr val="D60093"/>
                </a:solidFill>
                <a:latin typeface="Georgia" pitchFamily="18" charset="0"/>
              </a:rPr>
              <a:t> Обучать правильной организации досуга детей.</a:t>
            </a:r>
          </a:p>
          <a:p>
            <a:pPr algn="just" defTabSz="914076">
              <a:buClr>
                <a:srgbClr val="3333CC"/>
              </a:buClr>
              <a:buFontTx/>
              <a:buChar char="•"/>
            </a:pPr>
            <a:r>
              <a:rPr lang="ru-RU" sz="2300" b="1" dirty="0">
                <a:solidFill>
                  <a:srgbClr val="D60093"/>
                </a:solidFill>
                <a:latin typeface="Georgia" pitchFamily="18" charset="0"/>
              </a:rPr>
              <a:t>Настроить на активное участие в жизни детского</a:t>
            </a:r>
          </a:p>
          <a:p>
            <a:pPr algn="just" defTabSz="914076">
              <a:buClr>
                <a:srgbClr val="3333CC"/>
              </a:buClr>
            </a:pPr>
            <a:r>
              <a:rPr lang="ru-RU" sz="2300" b="1" dirty="0">
                <a:solidFill>
                  <a:srgbClr val="D60093"/>
                </a:solidFill>
                <a:latin typeface="Georgia" pitchFamily="18" charset="0"/>
              </a:rPr>
              <a:t>  сада.</a:t>
            </a:r>
          </a:p>
          <a:p>
            <a:pPr algn="just" defTabSz="914076">
              <a:buClr>
                <a:srgbClr val="3333CC"/>
              </a:buClr>
              <a:buFontTx/>
              <a:buChar char="•"/>
            </a:pPr>
            <a:r>
              <a:rPr lang="ru-RU" sz="2300" b="1" dirty="0">
                <a:solidFill>
                  <a:srgbClr val="D60093"/>
                </a:solidFill>
                <a:latin typeface="Georgia" pitchFamily="18" charset="0"/>
              </a:rPr>
              <a:t> Знакомить родителей с формами работы с    </a:t>
            </a:r>
          </a:p>
          <a:p>
            <a:pPr algn="just" defTabSz="914076">
              <a:buClr>
                <a:srgbClr val="3333CC"/>
              </a:buClr>
            </a:pPr>
            <a:r>
              <a:rPr lang="ru-RU" sz="2300" b="1" dirty="0">
                <a:solidFill>
                  <a:srgbClr val="D60093"/>
                </a:solidFill>
                <a:latin typeface="Georgia" pitchFamily="18" charset="0"/>
              </a:rPr>
              <a:t>  детьми в вопросах нравственно-патриотического</a:t>
            </a:r>
          </a:p>
          <a:p>
            <a:pPr algn="just" defTabSz="914076">
              <a:buClr>
                <a:srgbClr val="3333CC"/>
              </a:buClr>
            </a:pPr>
            <a:r>
              <a:rPr lang="ru-RU" sz="2300" b="1" dirty="0">
                <a:solidFill>
                  <a:srgbClr val="D60093"/>
                </a:solidFill>
                <a:latin typeface="Georgia" pitchFamily="18" charset="0"/>
              </a:rPr>
              <a:t> воспитания .</a:t>
            </a:r>
          </a:p>
        </p:txBody>
      </p: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3071802" y="642918"/>
            <a:ext cx="3093484" cy="508000"/>
          </a:xfrm>
          <a:prstGeom prst="rect">
            <a:avLst/>
          </a:prstGeom>
        </p:spPr>
        <p:txBody>
          <a:bodyPr wrap="none" lIns="88340" tIns="44170" rIns="88340" bIns="4417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IrinaCTT" pitchFamily="2" charset="0"/>
              </a:rPr>
              <a:t>ЗАДАЧИ</a:t>
            </a:r>
            <a:r>
              <a:rPr lang="ru-RU" sz="3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: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4E3662E1-65F3-49E6-A2A0-BE1C4D10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9"/>
          <p:cNvSpPr>
            <a:spLocks noChangeArrowheads="1"/>
          </p:cNvSpPr>
          <p:nvPr/>
        </p:nvSpPr>
        <p:spPr bwMode="auto">
          <a:xfrm>
            <a:off x="2771800" y="2492896"/>
            <a:ext cx="3526087" cy="2520280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69" tIns="45685" rIns="91369" bIns="45685" anchor="ctr"/>
          <a:lstStyle/>
          <a:p>
            <a:pPr algn="ctr" defTabSz="914076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атмосферы </a:t>
            </a:r>
          </a:p>
          <a:p>
            <a:pPr algn="ctr" defTabSz="914076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Сотрудничества по </a:t>
            </a:r>
          </a:p>
          <a:p>
            <a:pPr algn="ctr" defTabSz="914076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вопросам нравственно -</a:t>
            </a:r>
          </a:p>
          <a:p>
            <a:pPr algn="ctr" defTabSz="914076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патриотического </a:t>
            </a:r>
          </a:p>
          <a:p>
            <a:pPr algn="ctr" defTabSz="914076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воспитания </a:t>
            </a:r>
          </a:p>
          <a:p>
            <a:pPr algn="ctr" defTabSz="914076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</a:t>
            </a:r>
          </a:p>
        </p:txBody>
      </p:sp>
      <p:sp>
        <p:nvSpPr>
          <p:cNvPr id="25605" name="Rectangle 20"/>
          <p:cNvSpPr>
            <a:spLocks noChangeArrowheads="1"/>
          </p:cNvSpPr>
          <p:nvPr/>
        </p:nvSpPr>
        <p:spPr bwMode="auto">
          <a:xfrm>
            <a:off x="6660232" y="1196752"/>
            <a:ext cx="2376263" cy="2268252"/>
          </a:xfrm>
          <a:prstGeom prst="cloudCallout">
            <a:avLst>
              <a:gd name="adj1" fmla="val -79337"/>
              <a:gd name="adj2" fmla="val 1253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69" tIns="45685" rIns="91369" bIns="45685" anchor="ctr"/>
          <a:lstStyle/>
          <a:p>
            <a:pPr algn="ctr" defTabSz="946150"/>
            <a:r>
              <a:rPr lang="ru-RU" b="1" dirty="0"/>
              <a:t>Наглядно-</a:t>
            </a:r>
          </a:p>
          <a:p>
            <a:pPr algn="ctr" defTabSz="946150"/>
            <a:r>
              <a:rPr lang="ru-RU" b="1" dirty="0"/>
              <a:t>       информационные </a:t>
            </a:r>
          </a:p>
          <a:p>
            <a:pPr algn="ctr" defTabSz="946150"/>
            <a:r>
              <a:rPr lang="ru-RU" b="1" dirty="0"/>
              <a:t>формы </a:t>
            </a:r>
          </a:p>
          <a:p>
            <a:pPr algn="ctr" defTabSz="946150"/>
            <a:r>
              <a:rPr lang="ru-RU" b="1" dirty="0"/>
              <a:t>организации </a:t>
            </a:r>
          </a:p>
          <a:p>
            <a:pPr algn="ctr" defTabSz="946150"/>
            <a:r>
              <a:rPr lang="ru-RU" b="1" dirty="0"/>
              <a:t>общения </a:t>
            </a:r>
          </a:p>
        </p:txBody>
      </p:sp>
      <p:sp>
        <p:nvSpPr>
          <p:cNvPr id="25606" name="WordArt 21"/>
          <p:cNvSpPr>
            <a:spLocks noChangeArrowheads="1" noChangeShapeType="1" noTextEdit="1"/>
          </p:cNvSpPr>
          <p:nvPr/>
        </p:nvSpPr>
        <p:spPr bwMode="auto">
          <a:xfrm>
            <a:off x="1907704" y="476672"/>
            <a:ext cx="5472608" cy="1224643"/>
          </a:xfrm>
          <a:prstGeom prst="rect">
            <a:avLst/>
          </a:prstGeom>
        </p:spPr>
        <p:txBody>
          <a:bodyPr wrap="none" lIns="88340" tIns="44170" rIns="88340" bIns="4417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irchCTT" pitchFamily="2" charset="0"/>
              </a:rPr>
              <a:t>ФОРМЫ ВЗАИМОДЕЙСТВИЯ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irchCTT" pitchFamily="2" charset="0"/>
              </a:rPr>
              <a:t>С СЕМЬЁЙ</a:t>
            </a:r>
            <a:endParaRPr lang="ru-RU" sz="35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BirchCTT" pitchFamily="2" charset="0"/>
            </a:endParaRPr>
          </a:p>
          <a:p>
            <a:pPr algn="ctr"/>
            <a:r>
              <a:rPr lang="ru-RU" sz="35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 rot="1736317">
            <a:off x="251520" y="1088992"/>
            <a:ext cx="2736304" cy="2376011"/>
          </a:xfrm>
          <a:prstGeom prst="cloudCallout">
            <a:avLst>
              <a:gd name="adj1" fmla="val 73255"/>
              <a:gd name="adj2" fmla="val -4143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69" tIns="45685" rIns="91369" bIns="45685" anchor="ctr"/>
          <a:lstStyle/>
          <a:p>
            <a:pPr algn="ctr" defTabSz="946150"/>
            <a:r>
              <a:rPr lang="ru-RU" b="1" dirty="0"/>
              <a:t>Информационно –</a:t>
            </a:r>
          </a:p>
          <a:p>
            <a:pPr algn="ctr" defTabSz="946150"/>
            <a:r>
              <a:rPr lang="ru-RU" b="1" dirty="0"/>
              <a:t> аналитические</a:t>
            </a:r>
          </a:p>
          <a:p>
            <a:pPr algn="ctr" defTabSz="946150"/>
            <a:r>
              <a:rPr lang="ru-RU" b="1" dirty="0"/>
              <a:t> формы общения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083598" y="4365104"/>
            <a:ext cx="2593428" cy="2240485"/>
          </a:xfrm>
          <a:prstGeom prst="cloudCallout">
            <a:avLst>
              <a:gd name="adj1" fmla="val -61273"/>
              <a:gd name="adj2" fmla="val -7470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69" tIns="45685" rIns="91369" bIns="45685" anchor="ctr"/>
          <a:lstStyle/>
          <a:p>
            <a:pPr algn="ctr" defTabSz="946150"/>
            <a:r>
              <a:rPr lang="ru-RU" b="1" dirty="0"/>
              <a:t>Досуговые </a:t>
            </a:r>
          </a:p>
          <a:p>
            <a:pPr algn="ctr" defTabSz="946150"/>
            <a:r>
              <a:rPr lang="ru-RU" b="1" dirty="0"/>
              <a:t>формы </a:t>
            </a:r>
          </a:p>
          <a:p>
            <a:pPr algn="ctr" defTabSz="946150"/>
            <a:r>
              <a:rPr lang="ru-RU" b="1" dirty="0"/>
              <a:t>организации </a:t>
            </a:r>
          </a:p>
          <a:p>
            <a:pPr algn="ctr" defTabSz="946150"/>
            <a:r>
              <a:rPr lang="ru-RU" b="1" dirty="0"/>
              <a:t>общения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924294" cy="201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13D024-EFDC-43FB-8004-D586B0DF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6246144"/>
              </p:ext>
            </p:extLst>
          </p:nvPr>
        </p:nvGraphicFramePr>
        <p:xfrm>
          <a:off x="251520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5824DE-ED93-4115-B0B4-B9B4BD7F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fld id="{BE5BBDEC-238E-4E1E-8C50-8F63DC98DA9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slow" advTm="5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2304D0-9810-4D52-9863-7CD09626D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214" y="703322"/>
            <a:ext cx="3909052" cy="29317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D1442-919A-42E2-AC47-AA2EF2F96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574" y="1757392"/>
            <a:ext cx="3909055" cy="2931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4E331-FF36-4ACF-A127-93C2BF373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6847" y="2743294"/>
            <a:ext cx="3681197" cy="276089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D5C453-52C0-4497-99E8-5A4C487F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BDEC-238E-4E1E-8C50-8F63DC98DA9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338117"/>
      </p:ext>
    </p:extLst>
  </p:cSld>
  <p:clrMapOvr>
    <a:masterClrMapping/>
  </p:clrMapOvr>
  <p:transition spd="slow" advTm="5000">
    <p:newsflash/>
  </p:transition>
</p:sld>
</file>

<file path=ppt/theme/theme1.xml><?xml version="1.0" encoding="utf-8"?>
<a:theme xmlns:a="http://schemas.openxmlformats.org/drawingml/2006/main" name="Гражданско-патриотическое воспитание в ДОУ №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798</TotalTime>
  <Words>622</Words>
  <Application>Microsoft Office PowerPoint</Application>
  <PresentationFormat>Экран (4:3)</PresentationFormat>
  <Paragraphs>113</Paragraphs>
  <Slides>22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BirchCTT</vt:lpstr>
      <vt:lpstr>Calibri</vt:lpstr>
      <vt:lpstr>Century Schoolbook</vt:lpstr>
      <vt:lpstr>Garamond</vt:lpstr>
      <vt:lpstr>Georgia</vt:lpstr>
      <vt:lpstr>Impact</vt:lpstr>
      <vt:lpstr>IrinaCTT</vt:lpstr>
      <vt:lpstr>Monotype Corsiva</vt:lpstr>
      <vt:lpstr>Times New Roman</vt:lpstr>
      <vt:lpstr>Wingdings</vt:lpstr>
      <vt:lpstr>Гражданско-патриотическое воспитание в ДОУ №7</vt:lpstr>
      <vt:lpstr>Активные ФОРМЫ  ВЗАИМОДЕЙСТВИЯ  с родителями по  НРАВСТВЕННО – ПАТРИОТИЧЕСКОму  ВОСПИТАНИю   </vt:lpstr>
      <vt:lpstr>Презентация PowerPoint</vt:lpstr>
      <vt:lpstr>Актуальность</vt:lpstr>
      <vt:lpstr>Результаты исследования семей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Рекомендации родителям:  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семьёй по вопросам гражданско-патриотического воспитания дошкольников</dc:title>
  <dc:creator>Андрей</dc:creator>
  <cp:lastModifiedBy>HP</cp:lastModifiedBy>
  <cp:revision>83</cp:revision>
  <cp:lastPrinted>2024-02-27T19:17:16Z</cp:lastPrinted>
  <dcterms:created xsi:type="dcterms:W3CDTF">2012-10-11T03:16:50Z</dcterms:created>
  <dcterms:modified xsi:type="dcterms:W3CDTF">2024-03-20T06:41:53Z</dcterms:modified>
</cp:coreProperties>
</file>