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56" r:id="rId3"/>
    <p:sldId id="269" r:id="rId4"/>
    <p:sldId id="258" r:id="rId5"/>
    <p:sldId id="264" r:id="rId6"/>
    <p:sldId id="261" r:id="rId7"/>
    <p:sldId id="257" r:id="rId8"/>
    <p:sldId id="263" r:id="rId9"/>
    <p:sldId id="268" r:id="rId10"/>
    <p:sldId id="260" r:id="rId11"/>
    <p:sldId id="262" r:id="rId12"/>
    <p:sldId id="272" r:id="rId13"/>
    <p:sldId id="271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86868"/>
    <a:srgbClr val="5E5E5E"/>
    <a:srgbClr val="6060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15.02.2023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833"/>
          <a:stretch/>
        </p:blipFill>
        <p:spPr>
          <a:xfrm>
            <a:off x="-180527" y="0"/>
            <a:ext cx="5832647" cy="685800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5561486" y="0"/>
            <a:ext cx="3691033" cy="687579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3347864" y="332656"/>
            <a:ext cx="5904656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Олимпийские </a:t>
            </a:r>
          </a:p>
          <a:p>
            <a:pPr algn="ctr"/>
            <a:r>
              <a:rPr lang="ru-RU" sz="72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игры</a:t>
            </a:r>
            <a:endParaRPr lang="ru-RU" sz="72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012160" y="4869160"/>
            <a:ext cx="2826938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ru-RU" sz="16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Выполнила: </a:t>
            </a:r>
          </a:p>
          <a:p>
            <a:pPr algn="r"/>
            <a:r>
              <a:rPr lang="ru-RU" sz="16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педагог дополнительного образования </a:t>
            </a:r>
          </a:p>
          <a:p>
            <a:pPr algn="r"/>
            <a:r>
              <a:rPr lang="ru-RU" sz="16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М.В. Никулина</a:t>
            </a:r>
            <a:endParaRPr lang="ru-RU" sz="16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17211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866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0"/>
            <a:ext cx="9324528" cy="6857999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90374" y="549553"/>
            <a:ext cx="8142066" cy="33123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390374" y="620688"/>
            <a:ext cx="814206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</a:rPr>
              <a:t>Во дворе с утра игра,</a:t>
            </a:r>
          </a:p>
          <a:p>
            <a:pPr algn="ctr"/>
            <a:r>
              <a:rPr lang="ru-RU" sz="4000" b="1" dirty="0" smtClean="0">
                <a:solidFill>
                  <a:schemeClr val="bg1"/>
                </a:solidFill>
              </a:rPr>
              <a:t>Разыгралась детвора</a:t>
            </a:r>
          </a:p>
          <a:p>
            <a:pPr algn="ctr"/>
            <a:r>
              <a:rPr lang="ru-RU" sz="4000" b="1" dirty="0" smtClean="0">
                <a:solidFill>
                  <a:schemeClr val="bg1"/>
                </a:solidFill>
              </a:rPr>
              <a:t>Крики: «шайбу!», «мимо!», «бей!»,</a:t>
            </a:r>
          </a:p>
          <a:p>
            <a:pPr algn="ctr"/>
            <a:r>
              <a:rPr lang="ru-RU" sz="4000" b="1" dirty="0" smtClean="0">
                <a:solidFill>
                  <a:schemeClr val="bg1"/>
                </a:solidFill>
              </a:rPr>
              <a:t>Значит там игра…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108" y="3175233"/>
            <a:ext cx="3635896" cy="237848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769" y="3596045"/>
            <a:ext cx="3672408" cy="2427461"/>
          </a:xfrm>
          <a:prstGeom prst="rect">
            <a:avLst/>
          </a:prstGeom>
        </p:spPr>
      </p:pic>
      <p:sp>
        <p:nvSpPr>
          <p:cNvPr id="8" name="Блок-схема: процесс 7"/>
          <p:cNvSpPr/>
          <p:nvPr/>
        </p:nvSpPr>
        <p:spPr>
          <a:xfrm>
            <a:off x="390374" y="5805265"/>
            <a:ext cx="3245522" cy="72008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398108" y="5805266"/>
            <a:ext cx="29497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Хоккей</a:t>
            </a:r>
            <a:endParaRPr lang="ru-RU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024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39552" y="260648"/>
            <a:ext cx="7848872" cy="3960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331640" y="692696"/>
            <a:ext cx="655272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</a:rPr>
              <a:t>Вот с горы вперед лечу</a:t>
            </a:r>
          </a:p>
          <a:p>
            <a:pPr algn="ctr"/>
            <a:r>
              <a:rPr lang="ru-RU" sz="4000" b="1" dirty="0" smtClean="0">
                <a:solidFill>
                  <a:schemeClr val="bg1"/>
                </a:solidFill>
              </a:rPr>
              <a:t>На трамплин попасть хочу,</a:t>
            </a:r>
          </a:p>
          <a:p>
            <a:pPr algn="ctr"/>
            <a:r>
              <a:rPr lang="ru-RU" sz="4000" b="1" dirty="0" smtClean="0">
                <a:solidFill>
                  <a:schemeClr val="bg1"/>
                </a:solidFill>
              </a:rPr>
              <a:t>Чтобы в воздухе крутиться,</a:t>
            </a:r>
          </a:p>
          <a:p>
            <a:pPr algn="ctr"/>
            <a:r>
              <a:rPr lang="ru-RU" sz="4000" b="1" dirty="0" smtClean="0">
                <a:solidFill>
                  <a:schemeClr val="bg1"/>
                </a:solidFill>
              </a:rPr>
              <a:t>И на лыжи приземлиться»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3524008"/>
            <a:ext cx="3362398" cy="220181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654" y="3706669"/>
            <a:ext cx="3879090" cy="2595758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5508104" y="6021288"/>
            <a:ext cx="3312368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5736030" y="6000528"/>
            <a:ext cx="40205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Прыжки с трамплина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4525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702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797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3245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01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324528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537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485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737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9392"/>
            <a:ext cx="9252520" cy="6957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873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747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25"/>
          <a:stretch/>
        </p:blipFill>
        <p:spPr>
          <a:xfrm>
            <a:off x="0" y="0"/>
            <a:ext cx="94832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900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57</Words>
  <Application>Microsoft Office PowerPoint</Application>
  <PresentationFormat>Экран (4:3)</PresentationFormat>
  <Paragraphs>15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8</cp:revision>
  <dcterms:created xsi:type="dcterms:W3CDTF">2023-02-02T16:36:59Z</dcterms:created>
  <dcterms:modified xsi:type="dcterms:W3CDTF">2023-02-15T06:18:07Z</dcterms:modified>
</cp:coreProperties>
</file>