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2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6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7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2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7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6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1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1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5C28220-E785-498A-8656-1C3846200BD5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C6CE576-6572-46FB-8B60-D4BA8B2D6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3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307715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Первоцветы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16195" y="5179579"/>
            <a:ext cx="3740726" cy="1512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all" spc="400" normalizeH="0" baseline="0" noProof="0" dirty="0">
              <a:ln>
                <a:noFill/>
              </a:ln>
              <a:solidFill>
                <a:srgbClr val="2A1A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8127" y="5289331"/>
            <a:ext cx="843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Слайдовая презентация подготовлена учителем начальных классов</a:t>
            </a:r>
          </a:p>
          <a:p>
            <a:pPr lvl="0" algn="ctr">
              <a:defRPr/>
            </a:pP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МАОУ Школы «Эврика-развитие»  г. Томска</a:t>
            </a:r>
          </a:p>
          <a:p>
            <a:pPr lvl="0" algn="ctr">
              <a:defRPr/>
            </a:pPr>
            <a:r>
              <a:rPr lang="ru-RU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Полтавец Еленой Николаевной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2" y="2386151"/>
            <a:ext cx="7056584" cy="26462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111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439" y="937204"/>
            <a:ext cx="10377055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04" y="2604655"/>
            <a:ext cx="5874324" cy="367145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7915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148" y="369167"/>
            <a:ext cx="5165252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Крокусы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" y="1992457"/>
            <a:ext cx="5715000" cy="4286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3155" r="3454" b="6576"/>
          <a:stretch/>
        </p:blipFill>
        <p:spPr>
          <a:xfrm>
            <a:off x="6622472" y="1330036"/>
            <a:ext cx="5053168" cy="33112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40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112" y="396876"/>
            <a:ext cx="5165252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latin typeface="Bookman Old Style" panose="02050604050505020204" pitchFamily="18" charset="0"/>
              </a:rPr>
              <a:t>Галантус</a:t>
            </a:r>
            <a:endParaRPr lang="ru-RU" sz="6000" b="1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6" y="2854036"/>
            <a:ext cx="5617153" cy="37586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3" y="396876"/>
            <a:ext cx="3687473" cy="36874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43" y="3140298"/>
            <a:ext cx="3125066" cy="26042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30226" y="1588367"/>
            <a:ext cx="5165252" cy="9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latin typeface="Bookman Old Style" panose="02050604050505020204" pitchFamily="18" charset="0"/>
              </a:rPr>
              <a:t>Галантус</a:t>
            </a:r>
            <a:r>
              <a:rPr lang="ru-RU" sz="2400" b="1" dirty="0">
                <a:latin typeface="Bookman Old Style" panose="02050604050505020204" pitchFamily="18" charset="0"/>
              </a:rPr>
              <a:t> расцветает сразу после схода снега и цветет 30 дней.</a:t>
            </a:r>
          </a:p>
        </p:txBody>
      </p:sp>
    </p:spTree>
    <p:extLst>
      <p:ext uri="{BB962C8B-B14F-4D97-AF65-F5344CB8AC3E}">
        <p14:creationId xmlns:p14="http://schemas.microsoft.com/office/powerpoint/2010/main" val="319816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945" y="410731"/>
            <a:ext cx="5611091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Медуница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660073"/>
            <a:ext cx="4668856" cy="32973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85" y="410731"/>
            <a:ext cx="5581069" cy="38895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71" y="3588326"/>
            <a:ext cx="2909455" cy="29094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547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786" y="369167"/>
            <a:ext cx="5165252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Сон-трава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b="3950"/>
          <a:stretch/>
        </p:blipFill>
        <p:spPr>
          <a:xfrm>
            <a:off x="954088" y="1483352"/>
            <a:ext cx="4222648" cy="39292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666" r="2428" b="1971"/>
          <a:stretch/>
        </p:blipFill>
        <p:spPr>
          <a:xfrm>
            <a:off x="8234220" y="258330"/>
            <a:ext cx="3519056" cy="440574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6" y="3215906"/>
            <a:ext cx="4153186" cy="32029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303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258" y="341458"/>
            <a:ext cx="5165252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Примула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761982"/>
            <a:ext cx="2754560" cy="27545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309706"/>
            <a:ext cx="4294909" cy="32211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045567"/>
            <a:ext cx="5715000" cy="4286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1258" y="1331047"/>
            <a:ext cx="5165252" cy="342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Первоцвет весенний</a:t>
            </a:r>
          </a:p>
        </p:txBody>
      </p:sp>
    </p:spTree>
    <p:extLst>
      <p:ext uri="{BB962C8B-B14F-4D97-AF65-F5344CB8AC3E}">
        <p14:creationId xmlns:p14="http://schemas.microsoft.com/office/powerpoint/2010/main" val="142430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112" y="396876"/>
            <a:ext cx="5165252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latin typeface="Bookman Old Style" panose="02050604050505020204" pitchFamily="18" charset="0"/>
              </a:rPr>
              <a:t>Кандык</a:t>
            </a:r>
            <a:endParaRPr lang="ru-RU" sz="6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0" y="1357745"/>
            <a:ext cx="3799851" cy="321901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86" y="3304309"/>
            <a:ext cx="2221923" cy="29625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3304309"/>
            <a:ext cx="4876800" cy="32289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58" y="657225"/>
            <a:ext cx="2745360" cy="292504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682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949" y="456769"/>
            <a:ext cx="6628016" cy="96086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Bookman Old Style" panose="02050604050505020204" pitchFamily="18" charset="0"/>
              </a:rPr>
              <a:t>Мать-и-мачеха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87" y="1701704"/>
            <a:ext cx="3727306" cy="279188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4777653"/>
            <a:ext cx="5971309" cy="15550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97" y="1395557"/>
            <a:ext cx="4336441" cy="49371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098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439" y="937204"/>
            <a:ext cx="10377055" cy="11409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Источники иллюстративной информации: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439" y="2417710"/>
            <a:ext cx="55297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056" lvl="0" indent="-384048" defTabSz="914400">
              <a:spcBef>
                <a:spcPct val="20000"/>
              </a:spcBef>
              <a:buClr>
                <a:srgbClr val="0F6FC6"/>
              </a:buClr>
              <a:buSzPct val="80000"/>
              <a:buFont typeface="Wingdings 2"/>
              <a:buChar char=""/>
            </a:pPr>
            <a:r>
              <a:rPr lang="en-US" sz="3000" dirty="0">
                <a:solidFill>
                  <a:prstClr val="white"/>
                </a:solidFill>
                <a:latin typeface="Century Gothic"/>
                <a:hlinkClick r:id="rId2"/>
              </a:rPr>
              <a:t>https://www.google.com/</a:t>
            </a:r>
            <a:endParaRPr lang="ru-RU" sz="300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387621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820</TotalTime>
  <Words>54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 Light</vt:lpstr>
      <vt:lpstr>Century Gothic</vt:lpstr>
      <vt:lpstr>Corbel</vt:lpstr>
      <vt:lpstr>Wingdings 2</vt:lpstr>
      <vt:lpstr>Метрополия</vt:lpstr>
      <vt:lpstr>Первоцветы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17</cp:revision>
  <dcterms:created xsi:type="dcterms:W3CDTF">2020-03-04T15:03:11Z</dcterms:created>
  <dcterms:modified xsi:type="dcterms:W3CDTF">2023-11-19T18:05:06Z</dcterms:modified>
</cp:coreProperties>
</file>