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15"/>
  </p:notesMasterIdLst>
  <p:sldIdLst>
    <p:sldId id="256" r:id="rId2"/>
    <p:sldId id="266" r:id="rId3"/>
    <p:sldId id="262" r:id="rId4"/>
    <p:sldId id="265" r:id="rId5"/>
    <p:sldId id="257" r:id="rId6"/>
    <p:sldId id="258" r:id="rId7"/>
    <p:sldId id="259" r:id="rId8"/>
    <p:sldId id="263" r:id="rId9"/>
    <p:sldId id="264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912"/>
    <a:srgbClr val="2E1700"/>
    <a:srgbClr val="EB5F33"/>
    <a:srgbClr val="462006"/>
    <a:srgbClr val="FF33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88151" autoAdjust="0"/>
  </p:normalViewPr>
  <p:slideViewPr>
    <p:cSldViewPr>
      <p:cViewPr varScale="1">
        <p:scale>
          <a:sx n="75" d="100"/>
          <a:sy n="75" d="100"/>
        </p:scale>
        <p:origin x="10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5704-B0E8-4F8E-B702-42C3FCAF6E59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5017-FD73-4D76-BAC7-EDEDB48DC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36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19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00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45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26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1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9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6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47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69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38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69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7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66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8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6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4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" name="push.wav"/>
          </p:stSnd>
        </p:sndAc>
      </p:transition>
    </mc:Choice>
    <mc:Fallback>
      <p:transition spd="slow">
        <p:fade/>
        <p:sndAc>
          <p:stSnd>
            <p:snd r:embed="rId1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19" name="push.wav"/>
          </p:stSnd>
        </p:sndAc>
      </p:transition>
    </mc:Choice>
    <mc:Fallback>
      <p:transition spd="slow">
        <p:fade/>
        <p:sndAc>
          <p:stSnd>
            <p:snd r:embed="rId19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Театр «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Тантамарески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Лот №9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ширма или стенд с ярким рисунком, который содержит забавный сюжет, а на месте голов персонажей вырезаны отверстия.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87672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Использовать  </a:t>
            </a:r>
            <a:r>
              <a:rPr lang="ru-RU" dirty="0" err="1">
                <a:latin typeface="Times New Roman" panose="02020603050405020304" pitchFamily="18" charset="0"/>
              </a:rPr>
              <a:t>тантамарески</a:t>
            </a:r>
            <a:r>
              <a:rPr lang="ru-RU" dirty="0">
                <a:latin typeface="Times New Roman" panose="02020603050405020304" pitchFamily="18" charset="0"/>
              </a:rPr>
              <a:t> можно при заучивании стихотворений,  </a:t>
            </a:r>
            <a:r>
              <a:rPr lang="ru-RU" dirty="0" err="1">
                <a:latin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</a:rPr>
              <a:t>,  рассказывании сказок, историй собственного сочинения, в театральных играх, играх-импровизациях, и даже при поздравлении детей с днем рождения, в непрерывно-образовательной деятельности. </a:t>
            </a:r>
            <a:r>
              <a:rPr lang="ru-RU" dirty="0" err="1">
                <a:latin typeface="Times New Roman" panose="02020603050405020304" pitchFamily="18" charset="0"/>
              </a:rPr>
              <a:t>Тантамареска</a:t>
            </a:r>
            <a:r>
              <a:rPr lang="ru-RU" dirty="0">
                <a:latin typeface="Times New Roman" panose="02020603050405020304" pitchFamily="18" charset="0"/>
              </a:rPr>
              <a:t> в руках ребенка может превратиться во что угодно.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2708920"/>
            <a:ext cx="3486864" cy="3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7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90872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</a:rPr>
              <a:t>Использование театра - </a:t>
            </a:r>
            <a:r>
              <a:rPr lang="ru-RU" dirty="0" err="1" smtClean="0">
                <a:latin typeface="Times New Roman" panose="02020603050405020304" pitchFamily="18" charset="0"/>
              </a:rPr>
              <a:t>тантамарески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стимулируют развитие речи, фантазию ребенка, способствуют полноценному проживанию ребёнком дошкольного этапа детства, оказывают огромное воздействие на эмоциональный мир: у детей совершенствуется память, внимание, пластика движений, раскрываются творческие способности, а также нравственно-коммуникативные и волевые качества личности.</a:t>
            </a:r>
            <a:r>
              <a:rPr lang="ru-RU" i="1" dirty="0"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2" y="2132856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1119" y="724445"/>
            <a:ext cx="4752528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деятельность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один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самых эффективных способов воздействия на детей, в котором проявляется принцип обучения: учить, играя. Театрализованная деятельность в детском саду - это хорошая возможность раскрытия творческого потенциала ребенка, воспитание творческой личности. В соответствии с целевыми ориентирами, которые обозначены во ФГОС ДО, ребенок на этапе завершения дошкольного образования должен обладать развитым воображением, проявлять инициативу и самостоятельность в разных видах деятельности, активно взаимодействовать со взрослыми и сверстниками. Все это особенно ярко развивается в театрализованной деятельности.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356667" cy="44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2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840" y="69269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"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ее можно использовать в работе с детьми и что нужно для того, чтобы самостоятельно сделать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французского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tintamarresque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«стенд»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называют ростовую фигуру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вырезами для рук, ног и лица. Вы наверняка видели их: большая яркая картинка на ножках-стойках, забавный сюжет на фоне каких-то интересных пейзажей или интерьеров.  </a:t>
            </a:r>
            <a:r>
              <a:rPr lang="ru-RU" sz="2000" dirty="0">
                <a:latin typeface="Tahoma" panose="020B0604030504040204" pitchFamily="34" charset="0"/>
              </a:rPr>
              <a:t> 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4" y="3284984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92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933056"/>
            <a:ext cx="7272808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является универсальным, позволяет проводить работу по основным направлениям развития ребёнка, в зависимости от поставленных целей. А также предоставляет возможность интеграции образовательных областей при решении программных задач в совместной деятельности взрослого и детей, а также в самостоятельной деятельности каждого ребенка.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4" y="692696"/>
            <a:ext cx="4078784" cy="30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5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560840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Развитие творческой активности детей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театрализованной деятельности, посредством дидактического многофункционального пособия «Театр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Тантамарески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5544616" cy="31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1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764704"/>
            <a:ext cx="5832648" cy="552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культуру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в социуме, навыки общения со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сверстниками;</a:t>
            </a: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познавательный интерес к театрализованной деятельности, сценическому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творчеству;</a:t>
            </a: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использовать средства выразительности театрализованной деятельности (поза, жесты, мимика, эмоции,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голос)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преодолевать застенчивость, способствовать раскрепощению, повышению самооценки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творческую самостоятельность, эстетический вкус в передаче образа, отчётливость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произношения;</a:t>
            </a: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доверительные взаимодействия между детьми и взрослым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708920"/>
            <a:ext cx="2701176" cy="16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3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71801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разные виды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тантамарески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997649"/>
            <a:ext cx="280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фигурки из бумаги или картона, с вырезанными в них прорезями для пальчиков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чтобы оживить фигурку.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44" y="1412776"/>
            <a:ext cx="4454838" cy="42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7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36712"/>
            <a:ext cx="574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-свиток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рулон обоев, на котором изображен сюжет сказки с героями, у которых есть прорези для головы и рук, по ходу действия свиток разворачивается, либо сворачивается.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28" y="2924944"/>
            <a:ext cx="4680520" cy="29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7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576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тантамарески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лист картона с отверстием для лица, с изображением персонажа.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620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0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3357</TotalTime>
  <Words>520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Tahoma</vt:lpstr>
      <vt:lpstr>Times New Roman</vt:lpstr>
      <vt:lpstr>Натуральные материалы</vt:lpstr>
      <vt:lpstr>Театр «Тантамарески»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Министр</cp:lastModifiedBy>
  <cp:revision>228</cp:revision>
  <cp:lastPrinted>2019-12-16T12:33:37Z</cp:lastPrinted>
  <dcterms:created xsi:type="dcterms:W3CDTF">2014-04-06T15:53:06Z</dcterms:created>
  <dcterms:modified xsi:type="dcterms:W3CDTF">2022-03-08T12:41:40Z</dcterms:modified>
</cp:coreProperties>
</file>