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5.png" ContentType="image/png"/>
  <Override PartName="/ppt/media/image4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9.png" ContentType="image/png"/>
  <Override PartName="/ppt/media/image14.jpeg" ContentType="image/jpeg"/>
  <Override PartName="/ppt/media/image15.png" ContentType="image/png"/>
  <Override PartName="/ppt/media/image16.jpeg" ContentType="image/jpeg"/>
  <Override PartName="/ppt/media/image17.jpeg" ContentType="image/jpeg"/>
  <Override PartName="/ppt/media/media18.mp4" ContentType="video/mp4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presProps.xml" ContentType="application/vnd.openxmlformats-officedocument.presentationml.presPro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</p:sldIdLst>
  <p:sldSz cx="9144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45000"/>
          </a:blip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608E6EFD-D6E8-42AF-A27F-FB454EE5AEF2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21.11.23</a:t>
            </a:fld>
            <a:endParaRPr b="0" lang="uk-UA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uk-UA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418DB579-BE6B-46AD-A452-918E5599B7BE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uk-UA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Для редагування структури клацніть мишею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Другий рівень структури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Третій рівень структури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Четвертий рівень структури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П'ятий рівень структури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Шостий рівень структури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Сьомий рівень структури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45000"/>
          </a:blip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90E7F64E-1553-495A-88BE-438AF751508A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21.11.23</a:t>
            </a:fld>
            <a:endParaRPr b="0" lang="uk-UA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uk-UA" sz="24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B70AF339-1A62-486E-B48E-BA0CE9EB5055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uk-UA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video" Target="../media/media18.mp4"/><Relationship Id="rId2" Type="http://schemas.microsoft.com/office/2007/relationships/media" Target="../media/media18.mp4"/><Relationship Id="rId3" Type="http://schemas.openxmlformats.org/officeDocument/2006/relationships/image" Target="../media/image19.png"/><Relationship Id="rId4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jpeg"/><Relationship Id="rId3" Type="http://schemas.openxmlformats.org/officeDocument/2006/relationships/image" Target="../media/image25.jpeg"/><Relationship Id="rId4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jpeg"/><Relationship Id="rId3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83640" y="2143080"/>
            <a:ext cx="7414200" cy="1785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85000"/>
          </a:bodyPr>
          <a:p>
            <a:pPr algn="ctr">
              <a:lnSpc>
                <a:spcPct val="100000"/>
              </a:lnSpc>
            </a:pPr>
            <a:r>
              <a:rPr b="1" lang="ru-RU" sz="5400" spc="-1" strike="noStrike">
                <a:solidFill>
                  <a:srgbClr val="0070c0"/>
                </a:solidFill>
                <a:latin typeface="Times New Roman"/>
              </a:rPr>
              <a:t>Урок – путешествие. Математика 3 класс.</a:t>
            </a:r>
            <a:br/>
            <a:endParaRPr b="0" lang="ru-RU" sz="5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subTitle"/>
          </p:nvPr>
        </p:nvSpPr>
        <p:spPr>
          <a:xfrm>
            <a:off x="1357200" y="3643200"/>
            <a:ext cx="6400440" cy="21427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22000"/>
          </a:bodyPr>
          <a:p>
            <a:pPr algn="ctr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uk-UA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919"/>
              </a:spcBef>
              <a:tabLst>
                <a:tab algn="l" pos="0"/>
              </a:tabLst>
            </a:pPr>
            <a:endParaRPr b="0" lang="uk-UA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919"/>
              </a:spcBef>
              <a:tabLst>
                <a:tab algn="l" pos="0"/>
              </a:tabLst>
            </a:pPr>
            <a:r>
              <a:rPr b="1" lang="ru-RU" sz="9600" spc="-1" strike="noStrike">
                <a:solidFill>
                  <a:srgbClr val="000000"/>
                </a:solidFill>
                <a:latin typeface="Times New Roman"/>
              </a:rPr>
              <a:t>Разработала учитель начальных классов,</a:t>
            </a:r>
            <a:endParaRPr b="0" lang="uk-UA" sz="96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919"/>
              </a:spcBef>
              <a:tabLst>
                <a:tab algn="l" pos="0"/>
              </a:tabLst>
            </a:pPr>
            <a:r>
              <a:rPr b="1" lang="ru-RU" sz="9600" spc="-1" strike="noStrike">
                <a:solidFill>
                  <a:srgbClr val="000000"/>
                </a:solidFill>
                <a:latin typeface="Times New Roman"/>
              </a:rPr>
              <a:t>специалист высшей категории ,</a:t>
            </a:r>
            <a:endParaRPr b="0" lang="uk-UA" sz="96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919"/>
              </a:spcBef>
              <a:tabLst>
                <a:tab algn="l" pos="0"/>
              </a:tabLst>
            </a:pPr>
            <a:r>
              <a:rPr b="1" lang="ru-RU" sz="9600" spc="-1" strike="noStrike">
                <a:solidFill>
                  <a:srgbClr val="000000"/>
                </a:solidFill>
                <a:latin typeface="Times New Roman"/>
              </a:rPr>
              <a:t>ГОУ ЛНР «СЛУВК С.ТЁПЛОЕ»</a:t>
            </a:r>
            <a:endParaRPr b="0" lang="uk-UA" sz="96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919"/>
              </a:spcBef>
              <a:tabLst>
                <a:tab algn="l" pos="0"/>
              </a:tabLst>
            </a:pPr>
            <a:r>
              <a:rPr b="1" lang="ru-RU" sz="9600" spc="-1" strike="noStrike">
                <a:solidFill>
                  <a:srgbClr val="000000"/>
                </a:solidFill>
                <a:latin typeface="Times New Roman"/>
              </a:rPr>
              <a:t>Бородина Наталья Петровна</a:t>
            </a:r>
            <a:endParaRPr b="0" lang="uk-UA" sz="9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86000"/>
          </a:bodyPr>
          <a:p>
            <a:pPr algn="ctr">
              <a:lnSpc>
                <a:spcPct val="100000"/>
              </a:lnSpc>
            </a:pPr>
            <a:r>
              <a:rPr b="1" lang="ru-RU" sz="4000" spc="-1" strike="noStrike">
                <a:solidFill>
                  <a:srgbClr val="ff0000"/>
                </a:solidFill>
                <a:latin typeface="Times New Roman"/>
              </a:rPr>
              <a:t>         </a:t>
            </a:r>
            <a:r>
              <a:rPr b="1" lang="ru-RU" sz="4000" spc="-1" strike="noStrike">
                <a:solidFill>
                  <a:srgbClr val="ff0000"/>
                </a:solidFill>
                <a:latin typeface="Times New Roman"/>
              </a:rPr>
              <a:t>Планета Земля</a:t>
            </a:r>
            <a:br/>
            <a:r>
              <a:rPr b="1" lang="ru-RU" sz="4000" spc="-1" strike="noStrike">
                <a:solidFill>
                  <a:srgbClr val="ff0000"/>
                </a:solidFill>
                <a:latin typeface="Times New Roman"/>
              </a:rPr>
              <a:t>           </a:t>
            </a:r>
            <a:r>
              <a:rPr b="1" lang="ru-RU" sz="4000" spc="-1" strike="noStrike">
                <a:solidFill>
                  <a:srgbClr val="00b050"/>
                </a:solidFill>
                <a:latin typeface="Times New Roman"/>
              </a:rPr>
              <a:t>Работа над задачами</a:t>
            </a: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6" name="Рисунок 3" descr="Картинки по запросу картинка планеты земля"/>
          <p:cNvPicPr/>
          <p:nvPr/>
        </p:nvPicPr>
        <p:blipFill>
          <a:blip r:embed="rId1"/>
          <a:stretch/>
        </p:blipFill>
        <p:spPr>
          <a:xfrm>
            <a:off x="428760" y="214200"/>
            <a:ext cx="2428560" cy="2356920"/>
          </a:xfrm>
          <a:prstGeom prst="rect">
            <a:avLst/>
          </a:prstGeom>
          <a:ln w="9525">
            <a:noFill/>
          </a:ln>
        </p:spPr>
      </p:pic>
      <p:pic>
        <p:nvPicPr>
          <p:cNvPr id="107" name="Picture 2" descr="C:\Users\User\Desktop\img0-scaled.jpg"/>
          <p:cNvPicPr/>
          <p:nvPr/>
        </p:nvPicPr>
        <p:blipFill>
          <a:blip r:embed="rId2"/>
          <a:stretch/>
        </p:blipFill>
        <p:spPr>
          <a:xfrm>
            <a:off x="1857240" y="2786040"/>
            <a:ext cx="6737400" cy="3339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Calibri"/>
              </a:rPr>
              <a:t>Задача печки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428760" y="4572000"/>
            <a:ext cx="8257680" cy="15537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89000"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           </a:t>
            </a: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Испекла я 24 пирожка. Разложила их на 3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           </a:t>
            </a: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тарелки. 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           </a:t>
            </a: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Сколько пирожков на   каждой тарелке?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0" name="Picture 2" descr="C:\Users\User\Desktop\i.jpeg"/>
          <p:cNvPicPr/>
          <p:nvPr/>
        </p:nvPicPr>
        <p:blipFill>
          <a:blip r:embed="rId1"/>
          <a:stretch/>
        </p:blipFill>
        <p:spPr>
          <a:xfrm>
            <a:off x="2571840" y="1285920"/>
            <a:ext cx="4285800" cy="3214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Calibri"/>
              </a:rPr>
              <a:t>Задача речки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    </a:t>
            </a: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За день путники выпевают по 2 кувшина киселя. Сколько кувшинов киселя они   выпьют за неделю?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3" name="Picture 3" descr="C:\Users\User\Desktop\i (1).jpeg"/>
          <p:cNvPicPr/>
          <p:nvPr/>
        </p:nvPicPr>
        <p:blipFill>
          <a:blip r:embed="rId1"/>
          <a:stretch/>
        </p:blipFill>
        <p:spPr>
          <a:xfrm>
            <a:off x="2286000" y="3143160"/>
            <a:ext cx="4371480" cy="3016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Calibri"/>
              </a:rPr>
              <a:t>Задача яблоньки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    </a:t>
            </a: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В корзине было несколько яблок. Девочка с братцем съели по 3 яблочка и ещё  осталось 5 яблок. Сколько яблок было сначала?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6" name="Picture 3" descr="C:\Users\User\Desktop\1682948432_polinka-top-p-yablonya-iz-skazki-gusi-lebedi-kartinki-pi-5.png"/>
          <p:cNvPicPr/>
          <p:nvPr/>
        </p:nvPicPr>
        <p:blipFill>
          <a:blip r:embed="rId1"/>
          <a:stretch/>
        </p:blipFill>
        <p:spPr>
          <a:xfrm>
            <a:off x="2286000" y="3357720"/>
            <a:ext cx="4500360" cy="3021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Calibri"/>
              </a:rPr>
              <a:t>Задача на смекалку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343080" indent="-343080" algn="ctr">
              <a:lnSpc>
                <a:spcPct val="100000"/>
              </a:lnSpc>
              <a:spcBef>
                <a:spcPts val="961"/>
              </a:spcBef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  </a:t>
            </a:r>
            <a:r>
              <a:rPr b="0" lang="ru-RU" sz="4800" spc="-1" strike="noStrike">
                <a:solidFill>
                  <a:srgbClr val="000000"/>
                </a:solidFill>
                <a:latin typeface="Calibri"/>
              </a:rPr>
              <a:t>На складе 5 цистерн с горючим для ракет. Из двух цистерн горючее использовали. Сколько осталось цистерн? </a:t>
            </a:r>
            <a:endParaRPr b="0" lang="ru-RU" sz="4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86000"/>
          </a:bodyPr>
          <a:p>
            <a:pPr algn="ctr">
              <a:lnSpc>
                <a:spcPct val="100000"/>
              </a:lnSpc>
            </a:pPr>
            <a:r>
              <a:rPr b="1" lang="uk-UA" sz="4000" spc="-1" strike="noStrike">
                <a:solidFill>
                  <a:srgbClr val="ff0000"/>
                </a:solidFill>
                <a:latin typeface="Times New Roman"/>
              </a:rPr>
              <a:t>Планета Марс</a:t>
            </a:r>
            <a:br/>
            <a:r>
              <a:rPr b="1" lang="uk-UA" sz="4000" spc="-1" strike="noStrike">
                <a:solidFill>
                  <a:srgbClr val="00b050"/>
                </a:solidFill>
                <a:latin typeface="Times New Roman"/>
              </a:rPr>
              <a:t>Физкультминутка </a:t>
            </a: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/>
          </p:nvPr>
        </p:nvSpPr>
        <p:spPr>
          <a:xfrm>
            <a:off x="571320" y="157176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343080" indent="-343080" algn="ctr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uk-UA" sz="3200" spc="-1" strike="noStrike">
                <a:solidFill>
                  <a:srgbClr val="000000"/>
                </a:solidFill>
                <a:latin typeface="Calibri"/>
              </a:rPr>
              <a:t>Экипажи  утомились,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 algn="ctr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uk-UA" sz="3200" spc="-1" strike="noStrike">
                <a:solidFill>
                  <a:srgbClr val="000000"/>
                </a:solidFill>
                <a:latin typeface="Calibri"/>
              </a:rPr>
              <a:t>Потому,  что все трудились.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 algn="ctr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uk-UA" sz="3200" spc="-1" strike="noStrike">
                <a:solidFill>
                  <a:srgbClr val="000000"/>
                </a:solidFill>
                <a:latin typeface="Calibri"/>
              </a:rPr>
              <a:t>Раз, два, три, четыре, пять!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 algn="ctr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uk-UA" sz="3200" spc="-1" strike="noStrike">
                <a:solidFill>
                  <a:srgbClr val="000000"/>
                </a:solidFill>
                <a:latin typeface="Calibri"/>
              </a:rPr>
              <a:t>Пришло время отдыхать.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1" name="Рисунок 3" descr="марс фото"/>
          <p:cNvPicPr/>
          <p:nvPr/>
        </p:nvPicPr>
        <p:blipFill>
          <a:blip r:embed="rId1"/>
          <a:stretch/>
        </p:blipFill>
        <p:spPr>
          <a:xfrm>
            <a:off x="5857920" y="3929040"/>
            <a:ext cx="2428560" cy="2142720"/>
          </a:xfrm>
          <a:prstGeom prst="rect">
            <a:avLst/>
          </a:prstGeom>
          <a:ln w="9525">
            <a:noFill/>
          </a:ln>
        </p:spPr>
      </p:pic>
      <p:pic>
        <p:nvPicPr>
          <p:cNvPr id="122" name="Рисунок 4" descr="ÐÐ°ÑÑÐ¸Ð½ÐºÐ¸ Ð¿Ð¾ Ð·Ð°Ð¿ÑÐ¾ÑÑ ÑÐ°Ð·Ð¼Ð¸Ð½ÐºÐ° Ð´ÐµÑÐ¸ ÐºÐ»Ð¸Ð¿Ð°ÑÑ"/>
          <p:cNvPicPr/>
          <p:nvPr/>
        </p:nvPicPr>
        <p:blipFill>
          <a:blip r:embed="rId2"/>
          <a:stretch/>
        </p:blipFill>
        <p:spPr>
          <a:xfrm>
            <a:off x="2214720" y="3929040"/>
            <a:ext cx="3428640" cy="2329200"/>
          </a:xfrm>
          <a:prstGeom prst="rect">
            <a:avLst/>
          </a:prstGeom>
          <a:ln cap="sq" w="38100">
            <a:solidFill>
              <a:srgbClr val="2f3242"/>
            </a:solidFill>
            <a:miter/>
          </a:ln>
          <a:effectLst>
            <a:outerShdw algn="tl" blurRad="50760" dir="2700000" dist="37674" rotWithShape="0">
              <a:srgbClr val="000000">
                <a:alpha val="43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857160"/>
            <a:ext cx="9143640" cy="5143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2" dur="indefinite" restart="never" nodeType="tmRoot">
          <p:childTnLst>
            <p:seq>
              <p:cTn id="23" restart="whenNotActive" nodeType="interactiveSeq" fill="hold">
                <p:stCondLst>
                  <p:cond delay="0" evt="onClick">
                    <p:tgtEl>
                      <p:spTgt spid="123"/>
                    </p:tgtEl>
                  </p:cond>
                </p:stCondLst>
                <p:childTnLst>
                  <p:par>
                    <p:cTn id="24" fill="hold">
                      <p:stCondLst>
                        <p:cond delay="0" evt="onClick">
                          <p:tgtEl>
                            <p:spTgt spid="123"/>
                          </p:tgtEl>
                        </p:cond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uk-UA" sz="4400" spc="-1" strike="noStrike">
                <a:solidFill>
                  <a:srgbClr val="ff0000"/>
                </a:solidFill>
                <a:latin typeface="Times New Roman"/>
              </a:rPr>
              <a:t>Планета Юпитер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343080" indent="-343080" algn="ctr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Расставьте порядок выполнения действий и вычислите выражения.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70 +3* (14-6) =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60 – 4 *( 15-5) =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75 - (35 – 30)*2 =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60: ( 4+6) * 3 =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76 - 27+9 – 10 =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6" name="Содержимое 3" descr="Jupiter and its shrunken Great Red Spot.jpg"/>
          <p:cNvPicPr/>
          <p:nvPr/>
        </p:nvPicPr>
        <p:blipFill>
          <a:blip r:embed="rId1"/>
          <a:stretch/>
        </p:blipFill>
        <p:spPr>
          <a:xfrm>
            <a:off x="4786200" y="3714840"/>
            <a:ext cx="2285640" cy="228564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500040" y="28584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78000"/>
          </a:bodyPr>
          <a:p>
            <a:pPr algn="ctr">
              <a:lnSpc>
                <a:spcPct val="100000"/>
              </a:lnSpc>
            </a:pPr>
            <a:r>
              <a:rPr b="1" lang="uk-UA" sz="4400" spc="-1" strike="noStrike">
                <a:solidFill>
                  <a:srgbClr val="ff0000"/>
                </a:solidFill>
                <a:latin typeface="Times New Roman"/>
              </a:rPr>
              <a:t>Планета Сатурн</a:t>
            </a:r>
            <a:br/>
            <a:r>
              <a:rPr b="1" lang="uk-UA" sz="4400" spc="-1" strike="noStrike">
                <a:solidFill>
                  <a:srgbClr val="00b050"/>
                </a:solidFill>
                <a:latin typeface="Times New Roman"/>
              </a:rPr>
              <a:t> Игра “Полезно или нет?”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73000"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(котлета, чипсы, конфеты, молоко, сыр, сок, вареники,фрукты, кефир, колбаса, рыба, мясо, овощи, жвачки, кока-кола, борщ, суп, фанта, пирожки и т.д.)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9" name="Содержимое 8" descr="Картинки по запросу скачать картинки с изображением продуктов питания"/>
          <p:cNvPicPr/>
          <p:nvPr/>
        </p:nvPicPr>
        <p:blipFill>
          <a:blip r:embed="rId1"/>
          <a:srcRect l="0" t="0" r="0" b="10651"/>
          <a:stretch/>
        </p:blipFill>
        <p:spPr>
          <a:xfrm>
            <a:off x="500040" y="1714320"/>
            <a:ext cx="5000400" cy="2642760"/>
          </a:xfrm>
          <a:prstGeom prst="rect">
            <a:avLst/>
          </a:prstGeom>
          <a:ln w="9525">
            <a:noFill/>
          </a:ln>
        </p:spPr>
      </p:pic>
      <p:pic>
        <p:nvPicPr>
          <p:cNvPr id="130" name="Рисунок 4" descr="Saturn during Equinox.jpg"/>
          <p:cNvPicPr/>
          <p:nvPr/>
        </p:nvPicPr>
        <p:blipFill>
          <a:blip r:embed="rId2"/>
          <a:stretch/>
        </p:blipFill>
        <p:spPr>
          <a:xfrm>
            <a:off x="5786280" y="1785960"/>
            <a:ext cx="3071520" cy="249984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86000"/>
          </a:bodyPr>
          <a:p>
            <a:pPr algn="ctr">
              <a:lnSpc>
                <a:spcPct val="100000"/>
              </a:lnSpc>
            </a:pPr>
            <a:r>
              <a:rPr b="1" lang="uk-UA" sz="4000" spc="-1" strike="noStrike">
                <a:solidFill>
                  <a:srgbClr val="ff0000"/>
                </a:solidFill>
                <a:latin typeface="Times New Roman"/>
              </a:rPr>
              <a:t>Планета Уран</a:t>
            </a:r>
            <a:br/>
            <a:r>
              <a:rPr b="1" lang="uk-UA" sz="4000" spc="-1" strike="noStrike">
                <a:solidFill>
                  <a:srgbClr val="00b050"/>
                </a:solidFill>
                <a:latin typeface="Times New Roman"/>
              </a:rPr>
              <a:t>“Геометрический  материал”</a:t>
            </a: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2" name="Содержимое 3" descr="https://cf.ppt-online.org/files/slide/c/cW67BiklLosxMtOCAazbPgJQYRV8D5yFU1Zufq/slide-0.jpg"/>
          <p:cNvPicPr/>
          <p:nvPr/>
        </p:nvPicPr>
        <p:blipFill>
          <a:blip r:embed="rId1"/>
          <a:stretch/>
        </p:blipFill>
        <p:spPr>
          <a:xfrm>
            <a:off x="1214280" y="4357800"/>
            <a:ext cx="2571480" cy="2214360"/>
          </a:xfrm>
          <a:prstGeom prst="rect">
            <a:avLst/>
          </a:prstGeom>
          <a:ln w="9525">
            <a:noFill/>
          </a:ln>
        </p:spPr>
      </p:pic>
      <p:pic>
        <p:nvPicPr>
          <p:cNvPr id="133" name="Рисунок 5" descr="круг Нет углов у меня  И похож на блюдце я,  На тарелку и на крышку,  На кольцо, на колесо.  Кто же я такой, друзья?  Назовите вы меня! Прикатилось колесо,  Ведь похожее оно,  Как наглядная натура  Лишь на круглую фигуру.  Догадался, милый друг?  Ну, конечно, это … "/>
          <p:cNvPicPr/>
          <p:nvPr/>
        </p:nvPicPr>
        <p:blipFill>
          <a:blip r:embed="rId2"/>
          <a:stretch/>
        </p:blipFill>
        <p:spPr>
          <a:xfrm>
            <a:off x="2071800" y="1500120"/>
            <a:ext cx="4571640" cy="2785680"/>
          </a:xfrm>
          <a:prstGeom prst="rect">
            <a:avLst/>
          </a:prstGeom>
          <a:ln w="0">
            <a:noFill/>
          </a:ln>
        </p:spPr>
      </p:pic>
      <p:pic>
        <p:nvPicPr>
          <p:cNvPr id="134" name="Рисунок 6" descr="Окружность"/>
          <p:cNvPicPr/>
          <p:nvPr/>
        </p:nvPicPr>
        <p:blipFill>
          <a:blip r:embed="rId3"/>
          <a:stretch/>
        </p:blipFill>
        <p:spPr>
          <a:xfrm>
            <a:off x="5000760" y="4357800"/>
            <a:ext cx="3138840" cy="2207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Приветствие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/>
          </p:nvPr>
        </p:nvSpPr>
        <p:spPr>
          <a:xfrm>
            <a:off x="857160" y="1600200"/>
            <a:ext cx="7500600" cy="41857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343080" indent="-343080" algn="ctr"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 algn="ctr"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r>
              <a:rPr b="1" lang="ru-RU" sz="2800" spc="-1" strike="noStrike">
                <a:solidFill>
                  <a:srgbClr val="000000"/>
                </a:solidFill>
                <a:latin typeface="Calibri"/>
              </a:rPr>
              <a:t>Мы отправимся в мир замечательный,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 algn="ctr"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r>
              <a:rPr b="1" lang="ru-RU" sz="2800" spc="-1" strike="noStrike">
                <a:solidFill>
                  <a:srgbClr val="000000"/>
                </a:solidFill>
                <a:latin typeface="Calibri"/>
              </a:rPr>
              <a:t>Что математикой зовут.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 algn="ctr"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r>
              <a:rPr b="1" lang="ru-RU" sz="2800" spc="-1" strike="noStrike">
                <a:solidFill>
                  <a:srgbClr val="000000"/>
                </a:solidFill>
                <a:latin typeface="Calibri"/>
              </a:rPr>
              <a:t>Но только смекалку и внимание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 algn="ctr"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r>
              <a:rPr b="1" lang="ru-RU" sz="2800" spc="-1" strike="noStrike">
                <a:solidFill>
                  <a:srgbClr val="000000"/>
                </a:solidFill>
                <a:latin typeface="Calibri"/>
              </a:rPr>
              <a:t>С собою взять ты не забудь</a:t>
            </a: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.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ff0000"/>
                </a:solidFill>
                <a:latin typeface="Calibri"/>
              </a:rPr>
              <a:t>Проверь себя!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/>
          </p:nvPr>
        </p:nvSpPr>
        <p:spPr>
          <a:xfrm>
            <a:off x="457200" y="1214280"/>
            <a:ext cx="8229240" cy="4911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343080" indent="-343080" algn="ctr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Работа с геометрическими фигурами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 algn="ctr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(карточка). Сколько кругов и сколько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 algn="ctr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окружностей?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7" name="Содержимое 3" descr="Урок математики во 2 классе на тему &quot;Окружность&quot;"/>
          <p:cNvPicPr/>
          <p:nvPr/>
        </p:nvPicPr>
        <p:blipFill>
          <a:blip r:embed="rId1"/>
          <a:stretch/>
        </p:blipFill>
        <p:spPr>
          <a:xfrm>
            <a:off x="1857240" y="3000240"/>
            <a:ext cx="5500440" cy="3571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86000"/>
          </a:bodyPr>
          <a:p>
            <a:pPr algn="ctr">
              <a:lnSpc>
                <a:spcPct val="100000"/>
              </a:lnSpc>
            </a:pPr>
            <a:r>
              <a:rPr b="1" lang="uk-UA" sz="4000" spc="-1" strike="noStrike">
                <a:solidFill>
                  <a:srgbClr val="ff0000"/>
                </a:solidFill>
                <a:latin typeface="Times New Roman"/>
              </a:rPr>
              <a:t>                    </a:t>
            </a:r>
            <a:r>
              <a:rPr b="1" lang="uk-UA" sz="4000" spc="-1" strike="noStrike">
                <a:solidFill>
                  <a:srgbClr val="ff0000"/>
                </a:solidFill>
                <a:latin typeface="Times New Roman"/>
              </a:rPr>
              <a:t>Планета Нептун</a:t>
            </a:r>
            <a:br/>
            <a:r>
              <a:rPr b="1" lang="uk-UA" sz="4000" spc="-1" strike="noStrike">
                <a:solidFill>
                  <a:srgbClr val="00b050"/>
                </a:solidFill>
                <a:latin typeface="Times New Roman"/>
              </a:rPr>
              <a:t>                “Минутка поэзии”</a:t>
            </a: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357120" y="1600200"/>
            <a:ext cx="8329320" cy="4686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70000"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1" lang="ru-RU" sz="3200" spc="-1" strike="noStrike">
                <a:solidFill>
                  <a:srgbClr val="00b0f0"/>
                </a:solidFill>
                <a:latin typeface="Calibri"/>
              </a:rPr>
              <a:t>             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1" lang="ru-RU" sz="3200" spc="-1" strike="noStrike">
                <a:solidFill>
                  <a:srgbClr val="00b0f0"/>
                </a:solidFill>
                <a:latin typeface="Calibri"/>
              </a:rPr>
              <a:t>                 </a:t>
            </a:r>
            <a:r>
              <a:rPr b="1" lang="ru-RU" sz="3200" spc="-1" strike="noStrike">
                <a:solidFill>
                  <a:srgbClr val="00b0f0"/>
                </a:solidFill>
                <a:latin typeface="Calibri"/>
              </a:rPr>
              <a:t>ПАРАД ПЛАНЕТ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    </a:t>
            </a: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Все планеты стали в ряд, </a:t>
            </a:r>
            <a:br/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Начинается парад! </a:t>
            </a:r>
            <a:br/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Раз – Меркурий-озорник,</a:t>
            </a:r>
            <a:br/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Два – Венера, ясный лик.</a:t>
            </a:r>
            <a:br/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Три – Земля встречает нас,</a:t>
            </a:r>
            <a:br/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А четыре – это Марс.</a:t>
            </a:r>
            <a:br/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Пять – Юпитер, шесть – Сатурн,</a:t>
            </a:r>
            <a:br/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Семь– Уран, за ним – Нептун. </a:t>
            </a:r>
            <a:br/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Восемь солнечных планет</a:t>
            </a:r>
            <a:br/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Приглашают на банкет.</a:t>
            </a:r>
            <a:br/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0" name="Рисунок 3" descr="Картинки по запросу скачать картинки планеты нептун"/>
          <p:cNvPicPr/>
          <p:nvPr/>
        </p:nvPicPr>
        <p:blipFill>
          <a:blip r:embed="rId1"/>
          <a:stretch/>
        </p:blipFill>
        <p:spPr>
          <a:xfrm>
            <a:off x="857160" y="285840"/>
            <a:ext cx="2428560" cy="1714320"/>
          </a:xfrm>
          <a:prstGeom prst="rect">
            <a:avLst/>
          </a:prstGeom>
          <a:ln w="9525">
            <a:noFill/>
          </a:ln>
        </p:spPr>
      </p:pic>
      <p:pic>
        <p:nvPicPr>
          <p:cNvPr id="141" name="Рисунок 4" descr="Похожее изображение"/>
          <p:cNvPicPr/>
          <p:nvPr/>
        </p:nvPicPr>
        <p:blipFill>
          <a:blip r:embed="rId2"/>
          <a:stretch/>
        </p:blipFill>
        <p:spPr>
          <a:xfrm>
            <a:off x="5357880" y="3214800"/>
            <a:ext cx="3500280" cy="307836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uk-UA" sz="4400" spc="-1" strike="noStrike">
                <a:solidFill>
                  <a:srgbClr val="00b050"/>
                </a:solidFill>
                <a:latin typeface="Times New Roman"/>
              </a:rPr>
              <a:t>Робота в группах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43" name="Group 4"/>
          <p:cNvGrpSpPr/>
          <p:nvPr/>
        </p:nvGrpSpPr>
        <p:grpSpPr>
          <a:xfrm>
            <a:off x="2214720" y="1143000"/>
            <a:ext cx="5279040" cy="5268960"/>
            <a:chOff x="2214720" y="1143000"/>
            <a:chExt cx="5279040" cy="5268960"/>
          </a:xfrm>
        </p:grpSpPr>
        <p:sp>
          <p:nvSpPr>
            <p:cNvPr id="144" name="AutoShape 3"/>
            <p:cNvSpPr/>
            <p:nvPr/>
          </p:nvSpPr>
          <p:spPr>
            <a:xfrm>
              <a:off x="2214720" y="1144440"/>
              <a:ext cx="4536720" cy="446472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5" name="Rectangle 5"/>
            <p:cNvSpPr/>
            <p:nvPr/>
          </p:nvSpPr>
          <p:spPr>
            <a:xfrm>
              <a:off x="2214720" y="1203840"/>
              <a:ext cx="4536720" cy="660600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6" name="Rectangle 6"/>
            <p:cNvSpPr/>
            <p:nvPr/>
          </p:nvSpPr>
          <p:spPr>
            <a:xfrm>
              <a:off x="3603960" y="1225440"/>
              <a:ext cx="293760" cy="70056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600" spc="-1" strike="noStrike">
                  <a:solidFill>
                    <a:srgbClr val="000000"/>
                  </a:solidFill>
                  <a:latin typeface="Times New Roman"/>
                </a:rPr>
                <a:t>2</a:t>
              </a:r>
              <a:endParaRPr b="0" lang="uk-UA" sz="4600" spc="-1" strike="noStrike">
                <a:latin typeface="Arial"/>
              </a:endParaRPr>
            </a:p>
          </p:txBody>
        </p:sp>
        <p:sp>
          <p:nvSpPr>
            <p:cNvPr id="147" name="Rectangle 7"/>
            <p:cNvSpPr/>
            <p:nvPr/>
          </p:nvSpPr>
          <p:spPr>
            <a:xfrm>
              <a:off x="4055760" y="1225440"/>
              <a:ext cx="147240" cy="7012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6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4600" spc="-1" strike="noStrike">
                <a:latin typeface="Arial"/>
              </a:endParaRPr>
            </a:p>
          </p:txBody>
        </p:sp>
        <p:sp>
          <p:nvSpPr>
            <p:cNvPr id="148" name="Rectangle 8"/>
            <p:cNvSpPr/>
            <p:nvPr/>
          </p:nvSpPr>
          <p:spPr>
            <a:xfrm>
              <a:off x="4255920" y="1225440"/>
              <a:ext cx="1211040" cy="7012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600" spc="-1" strike="noStrike">
                  <a:solidFill>
                    <a:srgbClr val="000000"/>
                  </a:solidFill>
                  <a:latin typeface="Times New Roman"/>
                </a:rPr>
                <a:t>х 2 =</a:t>
              </a:r>
              <a:endParaRPr b="0" lang="uk-UA" sz="4600" spc="-1" strike="noStrike">
                <a:latin typeface="Arial"/>
              </a:endParaRPr>
            </a:p>
          </p:txBody>
        </p:sp>
        <p:sp>
          <p:nvSpPr>
            <p:cNvPr id="149" name="Rectangle 9"/>
            <p:cNvSpPr/>
            <p:nvPr/>
          </p:nvSpPr>
          <p:spPr>
            <a:xfrm>
              <a:off x="5503680" y="1225440"/>
              <a:ext cx="147240" cy="7012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6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4600" spc="-1" strike="noStrike">
                <a:latin typeface="Arial"/>
              </a:endParaRPr>
            </a:p>
          </p:txBody>
        </p:sp>
        <p:sp>
          <p:nvSpPr>
            <p:cNvPr id="150" name="Rectangle 10"/>
            <p:cNvSpPr/>
            <p:nvPr/>
          </p:nvSpPr>
          <p:spPr>
            <a:xfrm>
              <a:off x="2214720" y="1864440"/>
              <a:ext cx="4536720" cy="660600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1" name="Rectangle 11"/>
            <p:cNvSpPr/>
            <p:nvPr/>
          </p:nvSpPr>
          <p:spPr>
            <a:xfrm>
              <a:off x="3603600" y="1886040"/>
              <a:ext cx="325080" cy="70056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600" spc="-1" strike="noStrike">
                  <a:solidFill>
                    <a:srgbClr val="000000"/>
                  </a:solidFill>
                  <a:latin typeface="Times New Roman"/>
                </a:rPr>
                <a:t>3</a:t>
              </a:r>
              <a:endParaRPr b="0" lang="uk-UA" sz="4600" spc="-1" strike="noStrike">
                <a:latin typeface="Arial"/>
              </a:endParaRPr>
            </a:p>
          </p:txBody>
        </p:sp>
        <p:sp>
          <p:nvSpPr>
            <p:cNvPr id="152" name="Rectangle 12"/>
            <p:cNvSpPr/>
            <p:nvPr/>
          </p:nvSpPr>
          <p:spPr>
            <a:xfrm>
              <a:off x="4055760" y="1886040"/>
              <a:ext cx="147240" cy="7012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6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4600" spc="-1" strike="noStrike">
                <a:latin typeface="Arial"/>
              </a:endParaRPr>
            </a:p>
          </p:txBody>
        </p:sp>
        <p:sp>
          <p:nvSpPr>
            <p:cNvPr id="153" name="Rectangle 13"/>
            <p:cNvSpPr/>
            <p:nvPr/>
          </p:nvSpPr>
          <p:spPr>
            <a:xfrm>
              <a:off x="4224960" y="1886040"/>
              <a:ext cx="439920" cy="7012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600" spc="-1" strike="noStrike">
                  <a:solidFill>
                    <a:srgbClr val="000000"/>
                  </a:solidFill>
                  <a:latin typeface="Times New Roman"/>
                </a:rPr>
                <a:t>х </a:t>
              </a:r>
              <a:endParaRPr b="0" lang="uk-UA" sz="4600" spc="-1" strike="noStrike">
                <a:latin typeface="Arial"/>
              </a:endParaRPr>
            </a:p>
          </p:txBody>
        </p:sp>
        <p:sp>
          <p:nvSpPr>
            <p:cNvPr id="154" name="Rectangle 14"/>
            <p:cNvSpPr/>
            <p:nvPr/>
          </p:nvSpPr>
          <p:spPr>
            <a:xfrm>
              <a:off x="4684320" y="1886040"/>
              <a:ext cx="293760" cy="7012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600" spc="-1" strike="noStrike">
                  <a:solidFill>
                    <a:srgbClr val="000000"/>
                  </a:solidFill>
                  <a:latin typeface="Times New Roman"/>
                </a:rPr>
                <a:t>8</a:t>
              </a:r>
              <a:endParaRPr b="0" lang="uk-UA" sz="4600" spc="-1" strike="noStrike">
                <a:latin typeface="Arial"/>
              </a:endParaRPr>
            </a:p>
          </p:txBody>
        </p:sp>
        <p:sp>
          <p:nvSpPr>
            <p:cNvPr id="155" name="Rectangle 15"/>
            <p:cNvSpPr/>
            <p:nvPr/>
          </p:nvSpPr>
          <p:spPr>
            <a:xfrm>
              <a:off x="4992480" y="1886040"/>
              <a:ext cx="147240" cy="7012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6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4600" spc="-1" strike="noStrike">
                <a:latin typeface="Arial"/>
              </a:endParaRPr>
            </a:p>
          </p:txBody>
        </p:sp>
        <p:sp>
          <p:nvSpPr>
            <p:cNvPr id="156" name="Rectangle 16"/>
            <p:cNvSpPr/>
            <p:nvPr/>
          </p:nvSpPr>
          <p:spPr>
            <a:xfrm>
              <a:off x="5155920" y="1886040"/>
              <a:ext cx="333360" cy="7012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600" spc="-1" strike="noStrike">
                  <a:solidFill>
                    <a:srgbClr val="000000"/>
                  </a:solidFill>
                  <a:latin typeface="Times New Roman"/>
                </a:rPr>
                <a:t>=</a:t>
              </a:r>
              <a:endParaRPr b="0" lang="uk-UA" sz="4600" spc="-1" strike="noStrike">
                <a:latin typeface="Arial"/>
              </a:endParaRPr>
            </a:p>
          </p:txBody>
        </p:sp>
        <p:sp>
          <p:nvSpPr>
            <p:cNvPr id="157" name="Rectangle 17"/>
            <p:cNvSpPr/>
            <p:nvPr/>
          </p:nvSpPr>
          <p:spPr>
            <a:xfrm>
              <a:off x="5503680" y="1886040"/>
              <a:ext cx="147240" cy="7012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6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4600" spc="-1" strike="noStrike">
                <a:latin typeface="Arial"/>
              </a:endParaRPr>
            </a:p>
          </p:txBody>
        </p:sp>
        <p:sp>
          <p:nvSpPr>
            <p:cNvPr id="158" name="Rectangle 18"/>
            <p:cNvSpPr/>
            <p:nvPr/>
          </p:nvSpPr>
          <p:spPr>
            <a:xfrm>
              <a:off x="2214720" y="2525400"/>
              <a:ext cx="4536720" cy="660600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9" name="Rectangle 19"/>
            <p:cNvSpPr/>
            <p:nvPr/>
          </p:nvSpPr>
          <p:spPr>
            <a:xfrm>
              <a:off x="3603960" y="2547000"/>
              <a:ext cx="293760" cy="70056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600" spc="-1" strike="noStrike">
                  <a:solidFill>
                    <a:srgbClr val="000000"/>
                  </a:solidFill>
                  <a:latin typeface="Times New Roman"/>
                </a:rPr>
                <a:t>2</a:t>
              </a:r>
              <a:endParaRPr b="0" lang="uk-UA" sz="4600" spc="-1" strike="noStrike">
                <a:latin typeface="Arial"/>
              </a:endParaRPr>
            </a:p>
          </p:txBody>
        </p:sp>
        <p:sp>
          <p:nvSpPr>
            <p:cNvPr id="160" name="Rectangle 20"/>
            <p:cNvSpPr/>
            <p:nvPr/>
          </p:nvSpPr>
          <p:spPr>
            <a:xfrm>
              <a:off x="4055760" y="2547000"/>
              <a:ext cx="147240" cy="7012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6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4600" spc="-1" strike="noStrike">
                <a:latin typeface="Arial"/>
              </a:endParaRPr>
            </a:p>
          </p:txBody>
        </p:sp>
        <p:sp>
          <p:nvSpPr>
            <p:cNvPr id="161" name="Rectangle 21"/>
            <p:cNvSpPr/>
            <p:nvPr/>
          </p:nvSpPr>
          <p:spPr>
            <a:xfrm>
              <a:off x="4255920" y="2547000"/>
              <a:ext cx="1211040" cy="7012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600" spc="-1" strike="noStrike">
                  <a:solidFill>
                    <a:srgbClr val="000000"/>
                  </a:solidFill>
                  <a:latin typeface="Times New Roman"/>
                </a:rPr>
                <a:t>х 4 =</a:t>
              </a:r>
              <a:endParaRPr b="0" lang="uk-UA" sz="4600" spc="-1" strike="noStrike">
                <a:latin typeface="Arial"/>
              </a:endParaRPr>
            </a:p>
          </p:txBody>
        </p:sp>
        <p:sp>
          <p:nvSpPr>
            <p:cNvPr id="162" name="Rectangle 22"/>
            <p:cNvSpPr/>
            <p:nvPr/>
          </p:nvSpPr>
          <p:spPr>
            <a:xfrm>
              <a:off x="5503680" y="2547000"/>
              <a:ext cx="147240" cy="7012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6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4600" spc="-1" strike="noStrike">
                <a:latin typeface="Arial"/>
              </a:endParaRPr>
            </a:p>
          </p:txBody>
        </p:sp>
        <p:sp>
          <p:nvSpPr>
            <p:cNvPr id="163" name="Rectangle 23"/>
            <p:cNvSpPr/>
            <p:nvPr/>
          </p:nvSpPr>
          <p:spPr>
            <a:xfrm>
              <a:off x="2214720" y="3186000"/>
              <a:ext cx="4536720" cy="660600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4" name="Rectangle 24"/>
            <p:cNvSpPr/>
            <p:nvPr/>
          </p:nvSpPr>
          <p:spPr>
            <a:xfrm>
              <a:off x="3603960" y="3207960"/>
              <a:ext cx="293760" cy="70056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600" spc="-1" strike="noStrike">
                  <a:solidFill>
                    <a:srgbClr val="000000"/>
                  </a:solidFill>
                  <a:latin typeface="Times New Roman"/>
                </a:rPr>
                <a:t>3</a:t>
              </a:r>
              <a:endParaRPr b="0" lang="uk-UA" sz="4600" spc="-1" strike="noStrike">
                <a:latin typeface="Arial"/>
              </a:endParaRPr>
            </a:p>
          </p:txBody>
        </p:sp>
        <p:sp>
          <p:nvSpPr>
            <p:cNvPr id="165" name="Rectangle 25"/>
            <p:cNvSpPr/>
            <p:nvPr/>
          </p:nvSpPr>
          <p:spPr>
            <a:xfrm>
              <a:off x="4055760" y="3207960"/>
              <a:ext cx="147240" cy="7012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6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4600" spc="-1" strike="noStrike">
                <a:latin typeface="Arial"/>
              </a:endParaRPr>
            </a:p>
          </p:txBody>
        </p:sp>
        <p:sp>
          <p:nvSpPr>
            <p:cNvPr id="166" name="Rectangle 26"/>
            <p:cNvSpPr/>
            <p:nvPr/>
          </p:nvSpPr>
          <p:spPr>
            <a:xfrm>
              <a:off x="4224960" y="3207960"/>
              <a:ext cx="439920" cy="7012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600" spc="-1" strike="noStrike">
                  <a:solidFill>
                    <a:srgbClr val="000000"/>
                  </a:solidFill>
                  <a:latin typeface="Times New Roman"/>
                </a:rPr>
                <a:t>х </a:t>
              </a:r>
              <a:endParaRPr b="0" lang="uk-UA" sz="4600" spc="-1" strike="noStrike">
                <a:latin typeface="Arial"/>
              </a:endParaRPr>
            </a:p>
          </p:txBody>
        </p:sp>
        <p:sp>
          <p:nvSpPr>
            <p:cNvPr id="167" name="Rectangle 27"/>
            <p:cNvSpPr/>
            <p:nvPr/>
          </p:nvSpPr>
          <p:spPr>
            <a:xfrm>
              <a:off x="4684320" y="3207960"/>
              <a:ext cx="293760" cy="7012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600" spc="-1" strike="noStrike">
                  <a:solidFill>
                    <a:srgbClr val="000000"/>
                  </a:solidFill>
                  <a:latin typeface="Times New Roman"/>
                </a:rPr>
                <a:t>9</a:t>
              </a:r>
              <a:endParaRPr b="0" lang="uk-UA" sz="4600" spc="-1" strike="noStrike">
                <a:latin typeface="Arial"/>
              </a:endParaRPr>
            </a:p>
          </p:txBody>
        </p:sp>
        <p:sp>
          <p:nvSpPr>
            <p:cNvPr id="168" name="Rectangle 28"/>
            <p:cNvSpPr/>
            <p:nvPr/>
          </p:nvSpPr>
          <p:spPr>
            <a:xfrm>
              <a:off x="4992480" y="3207960"/>
              <a:ext cx="147240" cy="7012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6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4600" spc="-1" strike="noStrike">
                <a:latin typeface="Arial"/>
              </a:endParaRPr>
            </a:p>
          </p:txBody>
        </p:sp>
        <p:sp>
          <p:nvSpPr>
            <p:cNvPr id="169" name="Rectangle 29"/>
            <p:cNvSpPr/>
            <p:nvPr/>
          </p:nvSpPr>
          <p:spPr>
            <a:xfrm>
              <a:off x="5155920" y="3207960"/>
              <a:ext cx="333360" cy="7012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600" spc="-1" strike="noStrike">
                  <a:solidFill>
                    <a:srgbClr val="000000"/>
                  </a:solidFill>
                  <a:latin typeface="Times New Roman"/>
                </a:rPr>
                <a:t>=</a:t>
              </a:r>
              <a:endParaRPr b="0" lang="uk-UA" sz="4600" spc="-1" strike="noStrike">
                <a:latin typeface="Arial"/>
              </a:endParaRPr>
            </a:p>
          </p:txBody>
        </p:sp>
        <p:sp>
          <p:nvSpPr>
            <p:cNvPr id="170" name="Rectangle 30"/>
            <p:cNvSpPr/>
            <p:nvPr/>
          </p:nvSpPr>
          <p:spPr>
            <a:xfrm>
              <a:off x="5503680" y="3207960"/>
              <a:ext cx="147240" cy="7012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6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4600" spc="-1" strike="noStrike">
                <a:latin typeface="Arial"/>
              </a:endParaRPr>
            </a:p>
          </p:txBody>
        </p:sp>
        <p:sp>
          <p:nvSpPr>
            <p:cNvPr id="171" name="Rectangle 31"/>
            <p:cNvSpPr/>
            <p:nvPr/>
          </p:nvSpPr>
          <p:spPr>
            <a:xfrm>
              <a:off x="2214720" y="3846960"/>
              <a:ext cx="4536720" cy="660600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2" name="Rectangle 32"/>
            <p:cNvSpPr/>
            <p:nvPr/>
          </p:nvSpPr>
          <p:spPr>
            <a:xfrm>
              <a:off x="3603960" y="3868560"/>
              <a:ext cx="293760" cy="70056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600" spc="-1" strike="noStrike">
                  <a:solidFill>
                    <a:srgbClr val="000000"/>
                  </a:solidFill>
                  <a:latin typeface="Times New Roman"/>
                </a:rPr>
                <a:t>2</a:t>
              </a:r>
              <a:endParaRPr b="0" lang="uk-UA" sz="4600" spc="-1" strike="noStrike">
                <a:latin typeface="Arial"/>
              </a:endParaRPr>
            </a:p>
          </p:txBody>
        </p:sp>
        <p:sp>
          <p:nvSpPr>
            <p:cNvPr id="173" name="Rectangle 33"/>
            <p:cNvSpPr/>
            <p:nvPr/>
          </p:nvSpPr>
          <p:spPr>
            <a:xfrm>
              <a:off x="4055760" y="3868560"/>
              <a:ext cx="147240" cy="7012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6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4600" spc="-1" strike="noStrike">
                <a:latin typeface="Arial"/>
              </a:endParaRPr>
            </a:p>
          </p:txBody>
        </p:sp>
        <p:sp>
          <p:nvSpPr>
            <p:cNvPr id="174" name="Rectangle 34"/>
            <p:cNvSpPr/>
            <p:nvPr/>
          </p:nvSpPr>
          <p:spPr>
            <a:xfrm>
              <a:off x="4255920" y="3868560"/>
              <a:ext cx="1211040" cy="7012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600" spc="-1" strike="noStrike">
                  <a:solidFill>
                    <a:srgbClr val="000000"/>
                  </a:solidFill>
                  <a:latin typeface="Times New Roman"/>
                </a:rPr>
                <a:t>х 6 =</a:t>
              </a:r>
              <a:endParaRPr b="0" lang="uk-UA" sz="4600" spc="-1" strike="noStrike">
                <a:latin typeface="Arial"/>
              </a:endParaRPr>
            </a:p>
          </p:txBody>
        </p:sp>
        <p:sp>
          <p:nvSpPr>
            <p:cNvPr id="175" name="Rectangle 35"/>
            <p:cNvSpPr/>
            <p:nvPr/>
          </p:nvSpPr>
          <p:spPr>
            <a:xfrm>
              <a:off x="5503680" y="3868560"/>
              <a:ext cx="147240" cy="7012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6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4600" spc="-1" strike="noStrike">
                <a:latin typeface="Arial"/>
              </a:endParaRPr>
            </a:p>
          </p:txBody>
        </p:sp>
        <p:sp>
          <p:nvSpPr>
            <p:cNvPr id="176" name="Rectangle 36"/>
            <p:cNvSpPr/>
            <p:nvPr/>
          </p:nvSpPr>
          <p:spPr>
            <a:xfrm>
              <a:off x="2214720" y="4507560"/>
              <a:ext cx="4536720" cy="154440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7" name="Rectangle 37"/>
            <p:cNvSpPr/>
            <p:nvPr/>
          </p:nvSpPr>
          <p:spPr>
            <a:xfrm>
              <a:off x="4516560" y="4510440"/>
              <a:ext cx="39240" cy="1828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12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1200" spc="-1" strike="noStrike">
                <a:latin typeface="Arial"/>
              </a:endParaRPr>
            </a:p>
          </p:txBody>
        </p:sp>
        <p:sp>
          <p:nvSpPr>
            <p:cNvPr id="178" name="Rectangle 38"/>
            <p:cNvSpPr/>
            <p:nvPr/>
          </p:nvSpPr>
          <p:spPr>
            <a:xfrm>
              <a:off x="2214720" y="4662360"/>
              <a:ext cx="4536720" cy="204840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9" name="Rectangle 39"/>
            <p:cNvSpPr/>
            <p:nvPr/>
          </p:nvSpPr>
          <p:spPr>
            <a:xfrm>
              <a:off x="2550240" y="4663800"/>
              <a:ext cx="4943520" cy="24372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1600" spc="-1" strike="noStrike">
                  <a:solidFill>
                    <a:srgbClr val="000000"/>
                  </a:solidFill>
                  <a:latin typeface="Times New Roman"/>
                </a:rPr>
                <a:t>Расположи ответы в порядке возрастания , прочитай </a:t>
              </a:r>
              <a:endParaRPr b="0" lang="uk-UA" sz="1600" spc="-1" strike="noStrike">
                <a:latin typeface="Arial"/>
              </a:endParaRPr>
            </a:p>
          </p:txBody>
        </p:sp>
        <p:sp>
          <p:nvSpPr>
            <p:cNvPr id="180" name="Rectangle 40"/>
            <p:cNvSpPr/>
            <p:nvPr/>
          </p:nvSpPr>
          <p:spPr>
            <a:xfrm>
              <a:off x="2214720" y="4867920"/>
              <a:ext cx="4536720" cy="204840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1" name="Rectangle 41"/>
            <p:cNvSpPr/>
            <p:nvPr/>
          </p:nvSpPr>
          <p:spPr>
            <a:xfrm>
              <a:off x="4134240" y="4869360"/>
              <a:ext cx="561960" cy="24372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1600" spc="-1" strike="noStrike">
                  <a:solidFill>
                    <a:srgbClr val="000000"/>
                  </a:solidFill>
                  <a:latin typeface="Times New Roman"/>
                </a:rPr>
                <a:t>слово.</a:t>
              </a:r>
              <a:endParaRPr b="0" lang="uk-UA" sz="1600" spc="-1" strike="noStrike">
                <a:latin typeface="Arial"/>
              </a:endParaRPr>
            </a:p>
          </p:txBody>
        </p:sp>
        <p:sp>
          <p:nvSpPr>
            <p:cNvPr id="182" name="Rectangle 42"/>
            <p:cNvSpPr/>
            <p:nvPr/>
          </p:nvSpPr>
          <p:spPr>
            <a:xfrm>
              <a:off x="4696920" y="4869360"/>
              <a:ext cx="51480" cy="24372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16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1600" spc="-1" strike="noStrike">
                <a:latin typeface="Arial"/>
              </a:endParaRPr>
            </a:p>
          </p:txBody>
        </p:sp>
        <p:sp>
          <p:nvSpPr>
            <p:cNvPr id="183" name="Rectangle 43"/>
            <p:cNvSpPr/>
            <p:nvPr/>
          </p:nvSpPr>
          <p:spPr>
            <a:xfrm>
              <a:off x="2214720" y="5073120"/>
              <a:ext cx="4536720" cy="615600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4" name="Rectangle 44"/>
            <p:cNvSpPr/>
            <p:nvPr/>
          </p:nvSpPr>
          <p:spPr>
            <a:xfrm>
              <a:off x="4622760" y="5093280"/>
              <a:ext cx="147240" cy="7012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6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4600" spc="-1" strike="noStrike">
                <a:latin typeface="Arial"/>
              </a:endParaRPr>
            </a:p>
          </p:txBody>
        </p:sp>
        <p:sp>
          <p:nvSpPr>
            <p:cNvPr id="185" name="Rectangle 45"/>
            <p:cNvSpPr/>
            <p:nvPr/>
          </p:nvSpPr>
          <p:spPr>
            <a:xfrm>
              <a:off x="2214720" y="5689080"/>
              <a:ext cx="4536720" cy="615600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6" name="Rectangle 46"/>
            <p:cNvSpPr/>
            <p:nvPr/>
          </p:nvSpPr>
          <p:spPr>
            <a:xfrm>
              <a:off x="3571920" y="5214960"/>
              <a:ext cx="1949040" cy="6706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400" spc="-1" strike="noStrike">
                  <a:solidFill>
                    <a:srgbClr val="000000"/>
                  </a:solidFill>
                  <a:latin typeface="Times New Roman"/>
                </a:rPr>
                <a:t>Венера</a:t>
              </a:r>
              <a:endParaRPr b="0" lang="uk-UA" sz="4400" spc="-1" strike="noStrike">
                <a:latin typeface="Arial"/>
              </a:endParaRPr>
            </a:p>
          </p:txBody>
        </p:sp>
        <p:sp>
          <p:nvSpPr>
            <p:cNvPr id="187" name="Rectangle 47"/>
            <p:cNvSpPr/>
            <p:nvPr/>
          </p:nvSpPr>
          <p:spPr>
            <a:xfrm>
              <a:off x="5483160" y="5710680"/>
              <a:ext cx="147240" cy="7012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6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4600" spc="-1" strike="noStrike">
                <a:latin typeface="Arial"/>
              </a:endParaRPr>
            </a:p>
          </p:txBody>
        </p:sp>
        <p:grpSp>
          <p:nvGrpSpPr>
            <p:cNvPr id="188" name="Group 50"/>
            <p:cNvGrpSpPr/>
            <p:nvPr/>
          </p:nvGrpSpPr>
          <p:grpSpPr>
            <a:xfrm>
              <a:off x="2544840" y="1190880"/>
              <a:ext cx="772920" cy="779040"/>
              <a:chOff x="2544840" y="1190880"/>
              <a:chExt cx="772920" cy="779040"/>
            </a:xfrm>
          </p:grpSpPr>
          <p:sp>
            <p:nvSpPr>
              <p:cNvPr id="189" name="Freeform 48"/>
              <p:cNvSpPr/>
              <p:nvPr/>
            </p:nvSpPr>
            <p:spPr>
              <a:xfrm>
                <a:off x="2544840" y="1190880"/>
                <a:ext cx="772920" cy="779040"/>
              </a:xfrm>
              <a:custGeom>
                <a:avLst/>
                <a:gdLst/>
                <a:ahLst/>
                <a:rect l="l" t="t" r="r" b="b"/>
                <a:pathLst>
                  <a:path w="487" h="539">
                    <a:moveTo>
                      <a:pt x="244" y="145"/>
                    </a:moveTo>
                    <a:lnTo>
                      <a:pt x="189" y="57"/>
                    </a:lnTo>
                    <a:lnTo>
                      <a:pt x="165" y="158"/>
                    </a:lnTo>
                    <a:lnTo>
                      <a:pt x="9" y="57"/>
                    </a:lnTo>
                    <a:lnTo>
                      <a:pt x="105" y="190"/>
                    </a:lnTo>
                    <a:lnTo>
                      <a:pt x="0" y="215"/>
                    </a:lnTo>
                    <a:lnTo>
                      <a:pt x="84" y="294"/>
                    </a:lnTo>
                    <a:lnTo>
                      <a:pt x="3" y="364"/>
                    </a:lnTo>
                    <a:lnTo>
                      <a:pt x="128" y="348"/>
                    </a:lnTo>
                    <a:lnTo>
                      <a:pt x="108" y="439"/>
                    </a:lnTo>
                    <a:lnTo>
                      <a:pt x="174" y="390"/>
                    </a:lnTo>
                    <a:lnTo>
                      <a:pt x="192" y="539"/>
                    </a:lnTo>
                    <a:lnTo>
                      <a:pt x="238" y="372"/>
                    </a:lnTo>
                    <a:lnTo>
                      <a:pt x="299" y="492"/>
                    </a:lnTo>
                    <a:lnTo>
                      <a:pt x="316" y="361"/>
                    </a:lnTo>
                    <a:lnTo>
                      <a:pt x="409" y="451"/>
                    </a:lnTo>
                    <a:lnTo>
                      <a:pt x="380" y="323"/>
                    </a:lnTo>
                    <a:lnTo>
                      <a:pt x="487" y="331"/>
                    </a:lnTo>
                    <a:lnTo>
                      <a:pt x="397" y="261"/>
                    </a:lnTo>
                    <a:lnTo>
                      <a:pt x="476" y="203"/>
                    </a:lnTo>
                    <a:lnTo>
                      <a:pt x="377" y="183"/>
                    </a:lnTo>
                    <a:lnTo>
                      <a:pt x="415" y="111"/>
                    </a:lnTo>
                    <a:lnTo>
                      <a:pt x="319" y="133"/>
                    </a:lnTo>
                    <a:lnTo>
                      <a:pt x="328" y="0"/>
                    </a:lnTo>
                    <a:lnTo>
                      <a:pt x="244" y="1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90" name="Freeform 49"/>
              <p:cNvSpPr/>
              <p:nvPr/>
            </p:nvSpPr>
            <p:spPr>
              <a:xfrm>
                <a:off x="2544840" y="1190880"/>
                <a:ext cx="772920" cy="779040"/>
              </a:xfrm>
              <a:custGeom>
                <a:avLst/>
                <a:gdLst/>
                <a:ahLst/>
                <a:rect l="l" t="t" r="r" b="b"/>
                <a:pathLst>
                  <a:path w="487" h="539">
                    <a:moveTo>
                      <a:pt x="244" y="145"/>
                    </a:moveTo>
                    <a:lnTo>
                      <a:pt x="189" y="57"/>
                    </a:lnTo>
                    <a:lnTo>
                      <a:pt x="165" y="158"/>
                    </a:lnTo>
                    <a:lnTo>
                      <a:pt x="9" y="57"/>
                    </a:lnTo>
                    <a:lnTo>
                      <a:pt x="105" y="190"/>
                    </a:lnTo>
                    <a:lnTo>
                      <a:pt x="0" y="215"/>
                    </a:lnTo>
                    <a:lnTo>
                      <a:pt x="84" y="294"/>
                    </a:lnTo>
                    <a:lnTo>
                      <a:pt x="3" y="364"/>
                    </a:lnTo>
                    <a:lnTo>
                      <a:pt x="128" y="348"/>
                    </a:lnTo>
                    <a:lnTo>
                      <a:pt x="108" y="439"/>
                    </a:lnTo>
                    <a:lnTo>
                      <a:pt x="174" y="390"/>
                    </a:lnTo>
                    <a:lnTo>
                      <a:pt x="192" y="539"/>
                    </a:lnTo>
                    <a:lnTo>
                      <a:pt x="238" y="372"/>
                    </a:lnTo>
                    <a:lnTo>
                      <a:pt x="299" y="492"/>
                    </a:lnTo>
                    <a:lnTo>
                      <a:pt x="316" y="361"/>
                    </a:lnTo>
                    <a:lnTo>
                      <a:pt x="409" y="451"/>
                    </a:lnTo>
                    <a:lnTo>
                      <a:pt x="380" y="323"/>
                    </a:lnTo>
                    <a:lnTo>
                      <a:pt x="487" y="331"/>
                    </a:lnTo>
                    <a:lnTo>
                      <a:pt x="397" y="261"/>
                    </a:lnTo>
                    <a:lnTo>
                      <a:pt x="476" y="203"/>
                    </a:lnTo>
                    <a:lnTo>
                      <a:pt x="377" y="183"/>
                    </a:lnTo>
                    <a:lnTo>
                      <a:pt x="415" y="111"/>
                    </a:lnTo>
                    <a:lnTo>
                      <a:pt x="319" y="133"/>
                    </a:lnTo>
                    <a:lnTo>
                      <a:pt x="328" y="0"/>
                    </a:lnTo>
                    <a:lnTo>
                      <a:pt x="244" y="145"/>
                    </a:lnTo>
                    <a:close/>
                  </a:path>
                </a:pathLst>
              </a:custGeom>
              <a:noFill/>
              <a:ln cap="rnd" w="14">
                <a:solidFill>
                  <a:srgbClr val="4f81bd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191" name="Rectangle 51"/>
            <p:cNvSpPr/>
            <p:nvPr/>
          </p:nvSpPr>
          <p:spPr>
            <a:xfrm>
              <a:off x="2952360" y="1434960"/>
              <a:ext cx="124560" cy="35064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2300" spc="-1" strike="noStrike">
                  <a:solidFill>
                    <a:srgbClr val="000000"/>
                  </a:solidFill>
                  <a:latin typeface="Calibri"/>
                </a:rPr>
                <a:t>з</a:t>
              </a:r>
              <a:endParaRPr b="0" lang="uk-UA" sz="2300" spc="-1" strike="noStrike">
                <a:latin typeface="Arial"/>
              </a:endParaRPr>
            </a:p>
          </p:txBody>
        </p:sp>
        <p:sp>
          <p:nvSpPr>
            <p:cNvPr id="192" name="Rectangle 52"/>
            <p:cNvSpPr/>
            <p:nvPr/>
          </p:nvSpPr>
          <p:spPr>
            <a:xfrm>
              <a:off x="3054600" y="1505880"/>
              <a:ext cx="49680" cy="25956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700" spc="-1" strike="noStrike">
                  <a:solidFill>
                    <a:srgbClr val="000000"/>
                  </a:solidFill>
                  <a:latin typeface="Calibri"/>
                </a:rPr>
                <a:t> </a:t>
              </a:r>
              <a:endParaRPr b="0" lang="uk-UA" sz="1700" spc="-1" strike="noStrike">
                <a:latin typeface="Arial"/>
              </a:endParaRPr>
            </a:p>
          </p:txBody>
        </p:sp>
        <p:grpSp>
          <p:nvGrpSpPr>
            <p:cNvPr id="193" name="Group 55"/>
            <p:cNvGrpSpPr/>
            <p:nvPr/>
          </p:nvGrpSpPr>
          <p:grpSpPr>
            <a:xfrm>
              <a:off x="2587680" y="2536920"/>
              <a:ext cx="772920" cy="777600"/>
              <a:chOff x="2587680" y="2536920"/>
              <a:chExt cx="772920" cy="777600"/>
            </a:xfrm>
          </p:grpSpPr>
          <p:sp>
            <p:nvSpPr>
              <p:cNvPr id="194" name="Freeform 53"/>
              <p:cNvSpPr/>
              <p:nvPr/>
            </p:nvSpPr>
            <p:spPr>
              <a:xfrm>
                <a:off x="2587680" y="2536920"/>
                <a:ext cx="772920" cy="777600"/>
              </a:xfrm>
              <a:custGeom>
                <a:avLst/>
                <a:gdLst/>
                <a:ahLst/>
                <a:rect l="l" t="t" r="r" b="b"/>
                <a:pathLst>
                  <a:path w="487" h="538">
                    <a:moveTo>
                      <a:pt x="243" y="144"/>
                    </a:moveTo>
                    <a:lnTo>
                      <a:pt x="188" y="57"/>
                    </a:lnTo>
                    <a:lnTo>
                      <a:pt x="165" y="157"/>
                    </a:lnTo>
                    <a:lnTo>
                      <a:pt x="8" y="57"/>
                    </a:lnTo>
                    <a:lnTo>
                      <a:pt x="104" y="190"/>
                    </a:lnTo>
                    <a:lnTo>
                      <a:pt x="0" y="215"/>
                    </a:lnTo>
                    <a:lnTo>
                      <a:pt x="84" y="293"/>
                    </a:lnTo>
                    <a:lnTo>
                      <a:pt x="3" y="363"/>
                    </a:lnTo>
                    <a:lnTo>
                      <a:pt x="128" y="347"/>
                    </a:lnTo>
                    <a:lnTo>
                      <a:pt x="107" y="439"/>
                    </a:lnTo>
                    <a:lnTo>
                      <a:pt x="174" y="389"/>
                    </a:lnTo>
                    <a:lnTo>
                      <a:pt x="191" y="538"/>
                    </a:lnTo>
                    <a:lnTo>
                      <a:pt x="237" y="372"/>
                    </a:lnTo>
                    <a:lnTo>
                      <a:pt x="299" y="492"/>
                    </a:lnTo>
                    <a:lnTo>
                      <a:pt x="316" y="360"/>
                    </a:lnTo>
                    <a:lnTo>
                      <a:pt x="409" y="451"/>
                    </a:lnTo>
                    <a:lnTo>
                      <a:pt x="380" y="322"/>
                    </a:lnTo>
                    <a:lnTo>
                      <a:pt x="487" y="331"/>
                    </a:lnTo>
                    <a:lnTo>
                      <a:pt x="397" y="261"/>
                    </a:lnTo>
                    <a:lnTo>
                      <a:pt x="476" y="203"/>
                    </a:lnTo>
                    <a:lnTo>
                      <a:pt x="376" y="182"/>
                    </a:lnTo>
                    <a:lnTo>
                      <a:pt x="414" y="111"/>
                    </a:lnTo>
                    <a:lnTo>
                      <a:pt x="319" y="132"/>
                    </a:lnTo>
                    <a:lnTo>
                      <a:pt x="327" y="0"/>
                    </a:lnTo>
                    <a:lnTo>
                      <a:pt x="243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95" name="Freeform 54"/>
              <p:cNvSpPr/>
              <p:nvPr/>
            </p:nvSpPr>
            <p:spPr>
              <a:xfrm>
                <a:off x="2587680" y="2536920"/>
                <a:ext cx="772920" cy="777600"/>
              </a:xfrm>
              <a:custGeom>
                <a:avLst/>
                <a:gdLst/>
                <a:ahLst/>
                <a:rect l="l" t="t" r="r" b="b"/>
                <a:pathLst>
                  <a:path w="487" h="538">
                    <a:moveTo>
                      <a:pt x="243" y="144"/>
                    </a:moveTo>
                    <a:lnTo>
                      <a:pt x="188" y="57"/>
                    </a:lnTo>
                    <a:lnTo>
                      <a:pt x="165" y="157"/>
                    </a:lnTo>
                    <a:lnTo>
                      <a:pt x="8" y="57"/>
                    </a:lnTo>
                    <a:lnTo>
                      <a:pt x="104" y="190"/>
                    </a:lnTo>
                    <a:lnTo>
                      <a:pt x="0" y="215"/>
                    </a:lnTo>
                    <a:lnTo>
                      <a:pt x="84" y="293"/>
                    </a:lnTo>
                    <a:lnTo>
                      <a:pt x="3" y="363"/>
                    </a:lnTo>
                    <a:lnTo>
                      <a:pt x="128" y="347"/>
                    </a:lnTo>
                    <a:lnTo>
                      <a:pt x="107" y="439"/>
                    </a:lnTo>
                    <a:lnTo>
                      <a:pt x="174" y="389"/>
                    </a:lnTo>
                    <a:lnTo>
                      <a:pt x="191" y="538"/>
                    </a:lnTo>
                    <a:lnTo>
                      <a:pt x="237" y="372"/>
                    </a:lnTo>
                    <a:lnTo>
                      <a:pt x="299" y="492"/>
                    </a:lnTo>
                    <a:lnTo>
                      <a:pt x="316" y="360"/>
                    </a:lnTo>
                    <a:lnTo>
                      <a:pt x="409" y="451"/>
                    </a:lnTo>
                    <a:lnTo>
                      <a:pt x="380" y="322"/>
                    </a:lnTo>
                    <a:lnTo>
                      <a:pt x="487" y="331"/>
                    </a:lnTo>
                    <a:lnTo>
                      <a:pt x="397" y="261"/>
                    </a:lnTo>
                    <a:lnTo>
                      <a:pt x="476" y="203"/>
                    </a:lnTo>
                    <a:lnTo>
                      <a:pt x="376" y="182"/>
                    </a:lnTo>
                    <a:lnTo>
                      <a:pt x="414" y="111"/>
                    </a:lnTo>
                    <a:lnTo>
                      <a:pt x="319" y="132"/>
                    </a:lnTo>
                    <a:lnTo>
                      <a:pt x="327" y="0"/>
                    </a:lnTo>
                    <a:lnTo>
                      <a:pt x="243" y="144"/>
                    </a:lnTo>
                    <a:close/>
                  </a:path>
                </a:pathLst>
              </a:custGeom>
              <a:noFill/>
              <a:ln cap="rnd" w="14">
                <a:solidFill>
                  <a:srgbClr val="c0504d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196" name="Rectangle 56"/>
            <p:cNvSpPr/>
            <p:nvPr/>
          </p:nvSpPr>
          <p:spPr>
            <a:xfrm>
              <a:off x="2976120" y="2779920"/>
              <a:ext cx="109440" cy="25956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700" spc="-1" strike="noStrike">
                  <a:solidFill>
                    <a:srgbClr val="000000"/>
                  </a:solidFill>
                  <a:latin typeface="Calibri"/>
                </a:rPr>
                <a:t>е</a:t>
              </a:r>
              <a:endParaRPr b="0" lang="uk-UA" sz="1700" spc="-1" strike="noStrike">
                <a:latin typeface="Arial"/>
              </a:endParaRPr>
            </a:p>
          </p:txBody>
        </p:sp>
        <p:sp>
          <p:nvSpPr>
            <p:cNvPr id="197" name="Rectangle 57"/>
            <p:cNvSpPr/>
            <p:nvPr/>
          </p:nvSpPr>
          <p:spPr>
            <a:xfrm>
              <a:off x="3087720" y="2779920"/>
              <a:ext cx="49680" cy="25956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700" spc="-1" strike="noStrike">
                  <a:solidFill>
                    <a:srgbClr val="000000"/>
                  </a:solidFill>
                  <a:latin typeface="Calibri"/>
                </a:rPr>
                <a:t> </a:t>
              </a:r>
              <a:endParaRPr b="0" lang="uk-UA" sz="1700" spc="-1" strike="noStrike">
                <a:latin typeface="Arial"/>
              </a:endParaRPr>
            </a:p>
          </p:txBody>
        </p:sp>
        <p:grpSp>
          <p:nvGrpSpPr>
            <p:cNvPr id="198" name="Group 60"/>
            <p:cNvGrpSpPr/>
            <p:nvPr/>
          </p:nvGrpSpPr>
          <p:grpSpPr>
            <a:xfrm>
              <a:off x="2682720" y="3816720"/>
              <a:ext cx="772920" cy="779040"/>
              <a:chOff x="2682720" y="3816720"/>
              <a:chExt cx="772920" cy="779040"/>
            </a:xfrm>
          </p:grpSpPr>
          <p:sp>
            <p:nvSpPr>
              <p:cNvPr id="199" name="Freeform 58"/>
              <p:cNvSpPr/>
              <p:nvPr/>
            </p:nvSpPr>
            <p:spPr>
              <a:xfrm>
                <a:off x="2682720" y="3816720"/>
                <a:ext cx="772920" cy="779040"/>
              </a:xfrm>
              <a:custGeom>
                <a:avLst/>
                <a:gdLst/>
                <a:ahLst/>
                <a:rect l="l" t="t" r="r" b="b"/>
                <a:pathLst>
                  <a:path w="487" h="539">
                    <a:moveTo>
                      <a:pt x="243" y="145"/>
                    </a:moveTo>
                    <a:lnTo>
                      <a:pt x="188" y="58"/>
                    </a:lnTo>
                    <a:lnTo>
                      <a:pt x="165" y="158"/>
                    </a:lnTo>
                    <a:lnTo>
                      <a:pt x="8" y="58"/>
                    </a:lnTo>
                    <a:lnTo>
                      <a:pt x="104" y="190"/>
                    </a:lnTo>
                    <a:lnTo>
                      <a:pt x="0" y="215"/>
                    </a:lnTo>
                    <a:lnTo>
                      <a:pt x="84" y="294"/>
                    </a:lnTo>
                    <a:lnTo>
                      <a:pt x="3" y="364"/>
                    </a:lnTo>
                    <a:lnTo>
                      <a:pt x="128" y="348"/>
                    </a:lnTo>
                    <a:lnTo>
                      <a:pt x="107" y="439"/>
                    </a:lnTo>
                    <a:lnTo>
                      <a:pt x="174" y="390"/>
                    </a:lnTo>
                    <a:lnTo>
                      <a:pt x="191" y="539"/>
                    </a:lnTo>
                    <a:lnTo>
                      <a:pt x="237" y="373"/>
                    </a:lnTo>
                    <a:lnTo>
                      <a:pt x="298" y="492"/>
                    </a:lnTo>
                    <a:lnTo>
                      <a:pt x="316" y="361"/>
                    </a:lnTo>
                    <a:lnTo>
                      <a:pt x="409" y="451"/>
                    </a:lnTo>
                    <a:lnTo>
                      <a:pt x="379" y="323"/>
                    </a:lnTo>
                    <a:lnTo>
                      <a:pt x="487" y="332"/>
                    </a:lnTo>
                    <a:lnTo>
                      <a:pt x="397" y="262"/>
                    </a:lnTo>
                    <a:lnTo>
                      <a:pt x="475" y="203"/>
                    </a:lnTo>
                    <a:lnTo>
                      <a:pt x="376" y="183"/>
                    </a:lnTo>
                    <a:lnTo>
                      <a:pt x="414" y="111"/>
                    </a:lnTo>
                    <a:lnTo>
                      <a:pt x="319" y="133"/>
                    </a:lnTo>
                    <a:lnTo>
                      <a:pt x="327" y="0"/>
                    </a:lnTo>
                    <a:lnTo>
                      <a:pt x="243" y="1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00" name="Freeform 59"/>
              <p:cNvSpPr/>
              <p:nvPr/>
            </p:nvSpPr>
            <p:spPr>
              <a:xfrm>
                <a:off x="2682720" y="3816720"/>
                <a:ext cx="772920" cy="779040"/>
              </a:xfrm>
              <a:custGeom>
                <a:avLst/>
                <a:gdLst/>
                <a:ahLst/>
                <a:rect l="l" t="t" r="r" b="b"/>
                <a:pathLst>
                  <a:path w="487" h="539">
                    <a:moveTo>
                      <a:pt x="243" y="145"/>
                    </a:moveTo>
                    <a:lnTo>
                      <a:pt x="188" y="58"/>
                    </a:lnTo>
                    <a:lnTo>
                      <a:pt x="165" y="158"/>
                    </a:lnTo>
                    <a:lnTo>
                      <a:pt x="8" y="58"/>
                    </a:lnTo>
                    <a:lnTo>
                      <a:pt x="104" y="190"/>
                    </a:lnTo>
                    <a:lnTo>
                      <a:pt x="0" y="215"/>
                    </a:lnTo>
                    <a:lnTo>
                      <a:pt x="84" y="294"/>
                    </a:lnTo>
                    <a:lnTo>
                      <a:pt x="3" y="364"/>
                    </a:lnTo>
                    <a:lnTo>
                      <a:pt x="128" y="348"/>
                    </a:lnTo>
                    <a:lnTo>
                      <a:pt x="107" y="439"/>
                    </a:lnTo>
                    <a:lnTo>
                      <a:pt x="174" y="390"/>
                    </a:lnTo>
                    <a:lnTo>
                      <a:pt x="191" y="539"/>
                    </a:lnTo>
                    <a:lnTo>
                      <a:pt x="237" y="373"/>
                    </a:lnTo>
                    <a:lnTo>
                      <a:pt x="298" y="492"/>
                    </a:lnTo>
                    <a:lnTo>
                      <a:pt x="316" y="361"/>
                    </a:lnTo>
                    <a:lnTo>
                      <a:pt x="409" y="451"/>
                    </a:lnTo>
                    <a:lnTo>
                      <a:pt x="379" y="323"/>
                    </a:lnTo>
                    <a:lnTo>
                      <a:pt x="487" y="332"/>
                    </a:lnTo>
                    <a:lnTo>
                      <a:pt x="397" y="262"/>
                    </a:lnTo>
                    <a:lnTo>
                      <a:pt x="475" y="203"/>
                    </a:lnTo>
                    <a:lnTo>
                      <a:pt x="376" y="183"/>
                    </a:lnTo>
                    <a:lnTo>
                      <a:pt x="414" y="111"/>
                    </a:lnTo>
                    <a:lnTo>
                      <a:pt x="319" y="133"/>
                    </a:lnTo>
                    <a:lnTo>
                      <a:pt x="327" y="0"/>
                    </a:lnTo>
                    <a:lnTo>
                      <a:pt x="243" y="145"/>
                    </a:lnTo>
                    <a:close/>
                  </a:path>
                </a:pathLst>
              </a:custGeom>
              <a:noFill/>
              <a:ln cap="rnd" w="14">
                <a:solidFill>
                  <a:srgbClr val="9bbb59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201" name="Rectangle 61"/>
            <p:cNvSpPr/>
            <p:nvPr/>
          </p:nvSpPr>
          <p:spPr>
            <a:xfrm>
              <a:off x="3052800" y="4059360"/>
              <a:ext cx="147240" cy="25956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700" spc="-1" strike="noStrike">
                  <a:solidFill>
                    <a:srgbClr val="000000"/>
                  </a:solidFill>
                  <a:latin typeface="Calibri"/>
                </a:rPr>
                <a:t>м</a:t>
              </a:r>
              <a:endParaRPr b="0" lang="uk-UA" sz="1700" spc="-1" strike="noStrike">
                <a:latin typeface="Arial"/>
              </a:endParaRPr>
            </a:p>
          </p:txBody>
        </p:sp>
        <p:sp>
          <p:nvSpPr>
            <p:cNvPr id="202" name="Rectangle 62"/>
            <p:cNvSpPr/>
            <p:nvPr/>
          </p:nvSpPr>
          <p:spPr>
            <a:xfrm>
              <a:off x="3202200" y="4059360"/>
              <a:ext cx="49680" cy="25956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700" spc="-1" strike="noStrike">
                  <a:solidFill>
                    <a:srgbClr val="000000"/>
                  </a:solidFill>
                  <a:latin typeface="Calibri"/>
                </a:rPr>
                <a:t> </a:t>
              </a:r>
              <a:endParaRPr b="0" lang="uk-UA" sz="1700" spc="-1" strike="noStrike">
                <a:latin typeface="Arial"/>
              </a:endParaRPr>
            </a:p>
          </p:txBody>
        </p:sp>
        <p:grpSp>
          <p:nvGrpSpPr>
            <p:cNvPr id="203" name="Group 65"/>
            <p:cNvGrpSpPr/>
            <p:nvPr/>
          </p:nvGrpSpPr>
          <p:grpSpPr>
            <a:xfrm>
              <a:off x="2587680" y="3171600"/>
              <a:ext cx="772920" cy="777600"/>
              <a:chOff x="2587680" y="3171600"/>
              <a:chExt cx="772920" cy="777600"/>
            </a:xfrm>
          </p:grpSpPr>
          <p:sp>
            <p:nvSpPr>
              <p:cNvPr id="204" name="Freeform 63"/>
              <p:cNvSpPr/>
              <p:nvPr/>
            </p:nvSpPr>
            <p:spPr>
              <a:xfrm>
                <a:off x="2587680" y="3171600"/>
                <a:ext cx="772920" cy="777600"/>
              </a:xfrm>
              <a:custGeom>
                <a:avLst/>
                <a:gdLst/>
                <a:ahLst/>
                <a:rect l="l" t="t" r="r" b="b"/>
                <a:pathLst>
                  <a:path w="487" h="538">
                    <a:moveTo>
                      <a:pt x="243" y="144"/>
                    </a:moveTo>
                    <a:lnTo>
                      <a:pt x="188" y="57"/>
                    </a:lnTo>
                    <a:lnTo>
                      <a:pt x="165" y="157"/>
                    </a:lnTo>
                    <a:lnTo>
                      <a:pt x="8" y="57"/>
                    </a:lnTo>
                    <a:lnTo>
                      <a:pt x="104" y="189"/>
                    </a:lnTo>
                    <a:lnTo>
                      <a:pt x="0" y="214"/>
                    </a:lnTo>
                    <a:lnTo>
                      <a:pt x="84" y="293"/>
                    </a:lnTo>
                    <a:lnTo>
                      <a:pt x="3" y="363"/>
                    </a:lnTo>
                    <a:lnTo>
                      <a:pt x="128" y="347"/>
                    </a:lnTo>
                    <a:lnTo>
                      <a:pt x="107" y="439"/>
                    </a:lnTo>
                    <a:lnTo>
                      <a:pt x="174" y="389"/>
                    </a:lnTo>
                    <a:lnTo>
                      <a:pt x="191" y="538"/>
                    </a:lnTo>
                    <a:lnTo>
                      <a:pt x="237" y="372"/>
                    </a:lnTo>
                    <a:lnTo>
                      <a:pt x="299" y="492"/>
                    </a:lnTo>
                    <a:lnTo>
                      <a:pt x="316" y="360"/>
                    </a:lnTo>
                    <a:lnTo>
                      <a:pt x="409" y="451"/>
                    </a:lnTo>
                    <a:lnTo>
                      <a:pt x="380" y="322"/>
                    </a:lnTo>
                    <a:lnTo>
                      <a:pt x="487" y="331"/>
                    </a:lnTo>
                    <a:lnTo>
                      <a:pt x="397" y="261"/>
                    </a:lnTo>
                    <a:lnTo>
                      <a:pt x="476" y="202"/>
                    </a:lnTo>
                    <a:lnTo>
                      <a:pt x="376" y="182"/>
                    </a:lnTo>
                    <a:lnTo>
                      <a:pt x="414" y="111"/>
                    </a:lnTo>
                    <a:lnTo>
                      <a:pt x="319" y="132"/>
                    </a:lnTo>
                    <a:lnTo>
                      <a:pt x="327" y="0"/>
                    </a:lnTo>
                    <a:lnTo>
                      <a:pt x="243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05" name="Freeform 64"/>
              <p:cNvSpPr/>
              <p:nvPr/>
            </p:nvSpPr>
            <p:spPr>
              <a:xfrm>
                <a:off x="2587680" y="3171600"/>
                <a:ext cx="772920" cy="777600"/>
              </a:xfrm>
              <a:custGeom>
                <a:avLst/>
                <a:gdLst/>
                <a:ahLst/>
                <a:rect l="l" t="t" r="r" b="b"/>
                <a:pathLst>
                  <a:path w="487" h="538">
                    <a:moveTo>
                      <a:pt x="243" y="144"/>
                    </a:moveTo>
                    <a:lnTo>
                      <a:pt x="188" y="57"/>
                    </a:lnTo>
                    <a:lnTo>
                      <a:pt x="165" y="157"/>
                    </a:lnTo>
                    <a:lnTo>
                      <a:pt x="8" y="57"/>
                    </a:lnTo>
                    <a:lnTo>
                      <a:pt x="104" y="189"/>
                    </a:lnTo>
                    <a:lnTo>
                      <a:pt x="0" y="214"/>
                    </a:lnTo>
                    <a:lnTo>
                      <a:pt x="84" y="293"/>
                    </a:lnTo>
                    <a:lnTo>
                      <a:pt x="3" y="363"/>
                    </a:lnTo>
                    <a:lnTo>
                      <a:pt x="128" y="347"/>
                    </a:lnTo>
                    <a:lnTo>
                      <a:pt x="107" y="439"/>
                    </a:lnTo>
                    <a:lnTo>
                      <a:pt x="174" y="389"/>
                    </a:lnTo>
                    <a:lnTo>
                      <a:pt x="191" y="538"/>
                    </a:lnTo>
                    <a:lnTo>
                      <a:pt x="237" y="372"/>
                    </a:lnTo>
                    <a:lnTo>
                      <a:pt x="299" y="492"/>
                    </a:lnTo>
                    <a:lnTo>
                      <a:pt x="316" y="360"/>
                    </a:lnTo>
                    <a:lnTo>
                      <a:pt x="409" y="451"/>
                    </a:lnTo>
                    <a:lnTo>
                      <a:pt x="380" y="322"/>
                    </a:lnTo>
                    <a:lnTo>
                      <a:pt x="487" y="331"/>
                    </a:lnTo>
                    <a:lnTo>
                      <a:pt x="397" y="261"/>
                    </a:lnTo>
                    <a:lnTo>
                      <a:pt x="476" y="202"/>
                    </a:lnTo>
                    <a:lnTo>
                      <a:pt x="376" y="182"/>
                    </a:lnTo>
                    <a:lnTo>
                      <a:pt x="414" y="111"/>
                    </a:lnTo>
                    <a:lnTo>
                      <a:pt x="319" y="132"/>
                    </a:lnTo>
                    <a:lnTo>
                      <a:pt x="327" y="0"/>
                    </a:lnTo>
                    <a:lnTo>
                      <a:pt x="243" y="144"/>
                    </a:lnTo>
                    <a:close/>
                  </a:path>
                </a:pathLst>
              </a:custGeom>
              <a:noFill/>
              <a:ln cap="rnd" w="14">
                <a:solidFill>
                  <a:srgbClr val="8064a2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206" name="Rectangle 66"/>
            <p:cNvSpPr/>
            <p:nvPr/>
          </p:nvSpPr>
          <p:spPr>
            <a:xfrm>
              <a:off x="2979360" y="3413160"/>
              <a:ext cx="103320" cy="25956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700" spc="-1" strike="noStrike">
                  <a:solidFill>
                    <a:srgbClr val="000000"/>
                  </a:solidFill>
                  <a:latin typeface="Calibri"/>
                </a:rPr>
                <a:t>я</a:t>
              </a:r>
              <a:endParaRPr b="0" lang="uk-UA" sz="1700" spc="-1" strike="noStrike">
                <a:latin typeface="Arial"/>
              </a:endParaRPr>
            </a:p>
          </p:txBody>
        </p:sp>
        <p:sp>
          <p:nvSpPr>
            <p:cNvPr id="207" name="Rectangle 67"/>
            <p:cNvSpPr/>
            <p:nvPr/>
          </p:nvSpPr>
          <p:spPr>
            <a:xfrm>
              <a:off x="3086280" y="3413160"/>
              <a:ext cx="49680" cy="25956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700" spc="-1" strike="noStrike">
                  <a:solidFill>
                    <a:srgbClr val="000000"/>
                  </a:solidFill>
                  <a:latin typeface="Calibri"/>
                </a:rPr>
                <a:t> </a:t>
              </a:r>
              <a:endParaRPr b="0" lang="uk-UA" sz="1700" spc="-1" strike="noStrike">
                <a:latin typeface="Arial"/>
              </a:endParaRPr>
            </a:p>
          </p:txBody>
        </p:sp>
        <p:grpSp>
          <p:nvGrpSpPr>
            <p:cNvPr id="208" name="Group 70"/>
            <p:cNvGrpSpPr/>
            <p:nvPr/>
          </p:nvGrpSpPr>
          <p:grpSpPr>
            <a:xfrm>
              <a:off x="5405400" y="1143000"/>
              <a:ext cx="771120" cy="779040"/>
              <a:chOff x="5405400" y="1143000"/>
              <a:chExt cx="771120" cy="779040"/>
            </a:xfrm>
          </p:grpSpPr>
          <p:sp>
            <p:nvSpPr>
              <p:cNvPr id="209" name="Freeform 68"/>
              <p:cNvSpPr/>
              <p:nvPr/>
            </p:nvSpPr>
            <p:spPr>
              <a:xfrm>
                <a:off x="5405400" y="1143000"/>
                <a:ext cx="771120" cy="779040"/>
              </a:xfrm>
              <a:custGeom>
                <a:avLst/>
                <a:gdLst/>
                <a:ahLst/>
                <a:rect l="l" t="t" r="r" b="b"/>
                <a:pathLst>
                  <a:path w="486" h="539">
                    <a:moveTo>
                      <a:pt x="243" y="145"/>
                    </a:moveTo>
                    <a:lnTo>
                      <a:pt x="188" y="57"/>
                    </a:lnTo>
                    <a:lnTo>
                      <a:pt x="165" y="158"/>
                    </a:lnTo>
                    <a:lnTo>
                      <a:pt x="8" y="57"/>
                    </a:lnTo>
                    <a:lnTo>
                      <a:pt x="104" y="190"/>
                    </a:lnTo>
                    <a:lnTo>
                      <a:pt x="0" y="215"/>
                    </a:lnTo>
                    <a:lnTo>
                      <a:pt x="84" y="294"/>
                    </a:lnTo>
                    <a:lnTo>
                      <a:pt x="3" y="364"/>
                    </a:lnTo>
                    <a:lnTo>
                      <a:pt x="127" y="348"/>
                    </a:lnTo>
                    <a:lnTo>
                      <a:pt x="107" y="439"/>
                    </a:lnTo>
                    <a:lnTo>
                      <a:pt x="174" y="390"/>
                    </a:lnTo>
                    <a:lnTo>
                      <a:pt x="191" y="539"/>
                    </a:lnTo>
                    <a:lnTo>
                      <a:pt x="237" y="372"/>
                    </a:lnTo>
                    <a:lnTo>
                      <a:pt x="298" y="492"/>
                    </a:lnTo>
                    <a:lnTo>
                      <a:pt x="316" y="361"/>
                    </a:lnTo>
                    <a:lnTo>
                      <a:pt x="409" y="451"/>
                    </a:lnTo>
                    <a:lnTo>
                      <a:pt x="379" y="323"/>
                    </a:lnTo>
                    <a:lnTo>
                      <a:pt x="486" y="332"/>
                    </a:lnTo>
                    <a:lnTo>
                      <a:pt x="396" y="261"/>
                    </a:lnTo>
                    <a:lnTo>
                      <a:pt x="475" y="203"/>
                    </a:lnTo>
                    <a:lnTo>
                      <a:pt x="376" y="183"/>
                    </a:lnTo>
                    <a:lnTo>
                      <a:pt x="414" y="111"/>
                    </a:lnTo>
                    <a:lnTo>
                      <a:pt x="319" y="133"/>
                    </a:lnTo>
                    <a:lnTo>
                      <a:pt x="327" y="0"/>
                    </a:lnTo>
                    <a:lnTo>
                      <a:pt x="243" y="1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10" name="Freeform 69"/>
              <p:cNvSpPr/>
              <p:nvPr/>
            </p:nvSpPr>
            <p:spPr>
              <a:xfrm>
                <a:off x="5405400" y="1143000"/>
                <a:ext cx="771120" cy="779040"/>
              </a:xfrm>
              <a:custGeom>
                <a:avLst/>
                <a:gdLst/>
                <a:ahLst/>
                <a:rect l="l" t="t" r="r" b="b"/>
                <a:pathLst>
                  <a:path w="486" h="539">
                    <a:moveTo>
                      <a:pt x="243" y="145"/>
                    </a:moveTo>
                    <a:lnTo>
                      <a:pt x="188" y="57"/>
                    </a:lnTo>
                    <a:lnTo>
                      <a:pt x="165" y="158"/>
                    </a:lnTo>
                    <a:lnTo>
                      <a:pt x="8" y="57"/>
                    </a:lnTo>
                    <a:lnTo>
                      <a:pt x="104" y="190"/>
                    </a:lnTo>
                    <a:lnTo>
                      <a:pt x="0" y="215"/>
                    </a:lnTo>
                    <a:lnTo>
                      <a:pt x="84" y="294"/>
                    </a:lnTo>
                    <a:lnTo>
                      <a:pt x="3" y="364"/>
                    </a:lnTo>
                    <a:lnTo>
                      <a:pt x="127" y="348"/>
                    </a:lnTo>
                    <a:lnTo>
                      <a:pt x="107" y="439"/>
                    </a:lnTo>
                    <a:lnTo>
                      <a:pt x="174" y="390"/>
                    </a:lnTo>
                    <a:lnTo>
                      <a:pt x="191" y="539"/>
                    </a:lnTo>
                    <a:lnTo>
                      <a:pt x="237" y="372"/>
                    </a:lnTo>
                    <a:lnTo>
                      <a:pt x="298" y="492"/>
                    </a:lnTo>
                    <a:lnTo>
                      <a:pt x="316" y="361"/>
                    </a:lnTo>
                    <a:lnTo>
                      <a:pt x="409" y="451"/>
                    </a:lnTo>
                    <a:lnTo>
                      <a:pt x="379" y="323"/>
                    </a:lnTo>
                    <a:lnTo>
                      <a:pt x="486" y="332"/>
                    </a:lnTo>
                    <a:lnTo>
                      <a:pt x="396" y="261"/>
                    </a:lnTo>
                    <a:lnTo>
                      <a:pt x="475" y="203"/>
                    </a:lnTo>
                    <a:lnTo>
                      <a:pt x="376" y="183"/>
                    </a:lnTo>
                    <a:lnTo>
                      <a:pt x="414" y="111"/>
                    </a:lnTo>
                    <a:lnTo>
                      <a:pt x="319" y="133"/>
                    </a:lnTo>
                    <a:lnTo>
                      <a:pt x="327" y="0"/>
                    </a:lnTo>
                    <a:lnTo>
                      <a:pt x="243" y="145"/>
                    </a:lnTo>
                    <a:close/>
                  </a:path>
                </a:pathLst>
              </a:custGeom>
              <a:noFill/>
              <a:ln cap="rnd" w="14">
                <a:solidFill>
                  <a:srgbClr val="4bacc6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211" name="Group 73"/>
            <p:cNvGrpSpPr/>
            <p:nvPr/>
          </p:nvGrpSpPr>
          <p:grpSpPr>
            <a:xfrm>
              <a:off x="2487600" y="1867320"/>
              <a:ext cx="772920" cy="777600"/>
              <a:chOff x="2487600" y="1867320"/>
              <a:chExt cx="772920" cy="777600"/>
            </a:xfrm>
          </p:grpSpPr>
          <p:sp>
            <p:nvSpPr>
              <p:cNvPr id="212" name="Freeform 71"/>
              <p:cNvSpPr/>
              <p:nvPr/>
            </p:nvSpPr>
            <p:spPr>
              <a:xfrm>
                <a:off x="2487600" y="1867320"/>
                <a:ext cx="772920" cy="777600"/>
              </a:xfrm>
              <a:custGeom>
                <a:avLst/>
                <a:gdLst/>
                <a:ahLst/>
                <a:rect l="l" t="t" r="r" b="b"/>
                <a:pathLst>
                  <a:path w="487" h="538">
                    <a:moveTo>
                      <a:pt x="243" y="144"/>
                    </a:moveTo>
                    <a:lnTo>
                      <a:pt x="188" y="57"/>
                    </a:lnTo>
                    <a:lnTo>
                      <a:pt x="165" y="157"/>
                    </a:lnTo>
                    <a:lnTo>
                      <a:pt x="8" y="57"/>
                    </a:lnTo>
                    <a:lnTo>
                      <a:pt x="104" y="190"/>
                    </a:lnTo>
                    <a:lnTo>
                      <a:pt x="0" y="215"/>
                    </a:lnTo>
                    <a:lnTo>
                      <a:pt x="84" y="293"/>
                    </a:lnTo>
                    <a:lnTo>
                      <a:pt x="3" y="363"/>
                    </a:lnTo>
                    <a:lnTo>
                      <a:pt x="127" y="347"/>
                    </a:lnTo>
                    <a:lnTo>
                      <a:pt x="107" y="439"/>
                    </a:lnTo>
                    <a:lnTo>
                      <a:pt x="174" y="389"/>
                    </a:lnTo>
                    <a:lnTo>
                      <a:pt x="191" y="538"/>
                    </a:lnTo>
                    <a:lnTo>
                      <a:pt x="237" y="372"/>
                    </a:lnTo>
                    <a:lnTo>
                      <a:pt x="298" y="492"/>
                    </a:lnTo>
                    <a:lnTo>
                      <a:pt x="316" y="360"/>
                    </a:lnTo>
                    <a:lnTo>
                      <a:pt x="409" y="451"/>
                    </a:lnTo>
                    <a:lnTo>
                      <a:pt x="379" y="322"/>
                    </a:lnTo>
                    <a:lnTo>
                      <a:pt x="487" y="331"/>
                    </a:lnTo>
                    <a:lnTo>
                      <a:pt x="397" y="261"/>
                    </a:lnTo>
                    <a:lnTo>
                      <a:pt x="475" y="203"/>
                    </a:lnTo>
                    <a:lnTo>
                      <a:pt x="376" y="182"/>
                    </a:lnTo>
                    <a:lnTo>
                      <a:pt x="414" y="111"/>
                    </a:lnTo>
                    <a:lnTo>
                      <a:pt x="319" y="133"/>
                    </a:lnTo>
                    <a:lnTo>
                      <a:pt x="327" y="0"/>
                    </a:lnTo>
                    <a:lnTo>
                      <a:pt x="243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13" name="Freeform 72"/>
              <p:cNvSpPr/>
              <p:nvPr/>
            </p:nvSpPr>
            <p:spPr>
              <a:xfrm>
                <a:off x="2487600" y="1867320"/>
                <a:ext cx="772920" cy="777600"/>
              </a:xfrm>
              <a:custGeom>
                <a:avLst/>
                <a:gdLst/>
                <a:ahLst/>
                <a:rect l="l" t="t" r="r" b="b"/>
                <a:pathLst>
                  <a:path w="487" h="538">
                    <a:moveTo>
                      <a:pt x="243" y="144"/>
                    </a:moveTo>
                    <a:lnTo>
                      <a:pt x="188" y="57"/>
                    </a:lnTo>
                    <a:lnTo>
                      <a:pt x="165" y="157"/>
                    </a:lnTo>
                    <a:lnTo>
                      <a:pt x="8" y="57"/>
                    </a:lnTo>
                    <a:lnTo>
                      <a:pt x="104" y="190"/>
                    </a:lnTo>
                    <a:lnTo>
                      <a:pt x="0" y="215"/>
                    </a:lnTo>
                    <a:lnTo>
                      <a:pt x="84" y="293"/>
                    </a:lnTo>
                    <a:lnTo>
                      <a:pt x="3" y="363"/>
                    </a:lnTo>
                    <a:lnTo>
                      <a:pt x="127" y="347"/>
                    </a:lnTo>
                    <a:lnTo>
                      <a:pt x="107" y="439"/>
                    </a:lnTo>
                    <a:lnTo>
                      <a:pt x="174" y="389"/>
                    </a:lnTo>
                    <a:lnTo>
                      <a:pt x="191" y="538"/>
                    </a:lnTo>
                    <a:lnTo>
                      <a:pt x="237" y="372"/>
                    </a:lnTo>
                    <a:lnTo>
                      <a:pt x="298" y="492"/>
                    </a:lnTo>
                    <a:lnTo>
                      <a:pt x="316" y="360"/>
                    </a:lnTo>
                    <a:lnTo>
                      <a:pt x="409" y="451"/>
                    </a:lnTo>
                    <a:lnTo>
                      <a:pt x="379" y="322"/>
                    </a:lnTo>
                    <a:lnTo>
                      <a:pt x="487" y="331"/>
                    </a:lnTo>
                    <a:lnTo>
                      <a:pt x="397" y="261"/>
                    </a:lnTo>
                    <a:lnTo>
                      <a:pt x="475" y="203"/>
                    </a:lnTo>
                    <a:lnTo>
                      <a:pt x="376" y="182"/>
                    </a:lnTo>
                    <a:lnTo>
                      <a:pt x="414" y="111"/>
                    </a:lnTo>
                    <a:lnTo>
                      <a:pt x="319" y="133"/>
                    </a:lnTo>
                    <a:lnTo>
                      <a:pt x="327" y="0"/>
                    </a:lnTo>
                    <a:lnTo>
                      <a:pt x="243" y="144"/>
                    </a:lnTo>
                    <a:close/>
                  </a:path>
                </a:pathLst>
              </a:custGeom>
              <a:noFill/>
              <a:ln cap="rnd" w="14">
                <a:solidFill>
                  <a:srgbClr val="f79646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214" name="Rectangle 74"/>
            <p:cNvSpPr/>
            <p:nvPr/>
          </p:nvSpPr>
          <p:spPr>
            <a:xfrm>
              <a:off x="2877840" y="2110320"/>
              <a:ext cx="110880" cy="25956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700" spc="-1" strike="noStrike">
                  <a:solidFill>
                    <a:srgbClr val="000000"/>
                  </a:solidFill>
                  <a:latin typeface="Calibri"/>
                </a:rPr>
                <a:t>л</a:t>
              </a:r>
              <a:endParaRPr b="0" lang="uk-UA" sz="1700" spc="-1" strike="noStrike">
                <a:latin typeface="Arial"/>
              </a:endParaRPr>
            </a:p>
          </p:txBody>
        </p:sp>
        <p:sp>
          <p:nvSpPr>
            <p:cNvPr id="215" name="Rectangle 75"/>
            <p:cNvSpPr/>
            <p:nvPr/>
          </p:nvSpPr>
          <p:spPr>
            <a:xfrm>
              <a:off x="2989440" y="2110320"/>
              <a:ext cx="49680" cy="25956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700" spc="-1" strike="noStrike">
                  <a:solidFill>
                    <a:srgbClr val="000000"/>
                  </a:solidFill>
                  <a:latin typeface="Calibri"/>
                </a:rPr>
                <a:t> </a:t>
              </a:r>
              <a:endParaRPr b="0" lang="uk-UA" sz="1700" spc="-1" strike="noStrike">
                <a:latin typeface="Arial"/>
              </a:endParaRPr>
            </a:p>
          </p:txBody>
        </p:sp>
        <p:grpSp>
          <p:nvGrpSpPr>
            <p:cNvPr id="216" name="Group 78"/>
            <p:cNvGrpSpPr/>
            <p:nvPr/>
          </p:nvGrpSpPr>
          <p:grpSpPr>
            <a:xfrm>
              <a:off x="5556240" y="3038760"/>
              <a:ext cx="772920" cy="777600"/>
              <a:chOff x="5556240" y="3038760"/>
              <a:chExt cx="772920" cy="777600"/>
            </a:xfrm>
          </p:grpSpPr>
          <p:sp>
            <p:nvSpPr>
              <p:cNvPr id="217" name="Freeform 76"/>
              <p:cNvSpPr/>
              <p:nvPr/>
            </p:nvSpPr>
            <p:spPr>
              <a:xfrm>
                <a:off x="5556240" y="3038760"/>
                <a:ext cx="772920" cy="777600"/>
              </a:xfrm>
              <a:custGeom>
                <a:avLst/>
                <a:gdLst/>
                <a:ahLst/>
                <a:rect l="l" t="t" r="r" b="b"/>
                <a:pathLst>
                  <a:path w="487" h="538">
                    <a:moveTo>
                      <a:pt x="244" y="145"/>
                    </a:moveTo>
                    <a:lnTo>
                      <a:pt x="188" y="57"/>
                    </a:lnTo>
                    <a:lnTo>
                      <a:pt x="165" y="158"/>
                    </a:lnTo>
                    <a:lnTo>
                      <a:pt x="9" y="57"/>
                    </a:lnTo>
                    <a:lnTo>
                      <a:pt x="104" y="190"/>
                    </a:lnTo>
                    <a:lnTo>
                      <a:pt x="0" y="215"/>
                    </a:lnTo>
                    <a:lnTo>
                      <a:pt x="84" y="293"/>
                    </a:lnTo>
                    <a:lnTo>
                      <a:pt x="3" y="364"/>
                    </a:lnTo>
                    <a:lnTo>
                      <a:pt x="128" y="347"/>
                    </a:lnTo>
                    <a:lnTo>
                      <a:pt x="108" y="439"/>
                    </a:lnTo>
                    <a:lnTo>
                      <a:pt x="174" y="389"/>
                    </a:lnTo>
                    <a:lnTo>
                      <a:pt x="191" y="538"/>
                    </a:lnTo>
                    <a:lnTo>
                      <a:pt x="238" y="372"/>
                    </a:lnTo>
                    <a:lnTo>
                      <a:pt x="299" y="492"/>
                    </a:lnTo>
                    <a:lnTo>
                      <a:pt x="316" y="360"/>
                    </a:lnTo>
                    <a:lnTo>
                      <a:pt x="409" y="451"/>
                    </a:lnTo>
                    <a:lnTo>
                      <a:pt x="380" y="323"/>
                    </a:lnTo>
                    <a:lnTo>
                      <a:pt x="487" y="331"/>
                    </a:lnTo>
                    <a:lnTo>
                      <a:pt x="397" y="261"/>
                    </a:lnTo>
                    <a:lnTo>
                      <a:pt x="476" y="203"/>
                    </a:lnTo>
                    <a:lnTo>
                      <a:pt x="377" y="182"/>
                    </a:lnTo>
                    <a:lnTo>
                      <a:pt x="414" y="111"/>
                    </a:lnTo>
                    <a:lnTo>
                      <a:pt x="319" y="133"/>
                    </a:lnTo>
                    <a:lnTo>
                      <a:pt x="328" y="0"/>
                    </a:lnTo>
                    <a:lnTo>
                      <a:pt x="244" y="1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18" name="Freeform 77"/>
              <p:cNvSpPr/>
              <p:nvPr/>
            </p:nvSpPr>
            <p:spPr>
              <a:xfrm>
                <a:off x="5556240" y="3038760"/>
                <a:ext cx="772920" cy="777600"/>
              </a:xfrm>
              <a:custGeom>
                <a:avLst/>
                <a:gdLst/>
                <a:ahLst/>
                <a:rect l="l" t="t" r="r" b="b"/>
                <a:pathLst>
                  <a:path w="487" h="538">
                    <a:moveTo>
                      <a:pt x="244" y="145"/>
                    </a:moveTo>
                    <a:lnTo>
                      <a:pt x="188" y="57"/>
                    </a:lnTo>
                    <a:lnTo>
                      <a:pt x="165" y="158"/>
                    </a:lnTo>
                    <a:lnTo>
                      <a:pt x="9" y="57"/>
                    </a:lnTo>
                    <a:lnTo>
                      <a:pt x="104" y="190"/>
                    </a:lnTo>
                    <a:lnTo>
                      <a:pt x="0" y="215"/>
                    </a:lnTo>
                    <a:lnTo>
                      <a:pt x="84" y="293"/>
                    </a:lnTo>
                    <a:lnTo>
                      <a:pt x="3" y="364"/>
                    </a:lnTo>
                    <a:lnTo>
                      <a:pt x="128" y="347"/>
                    </a:lnTo>
                    <a:lnTo>
                      <a:pt x="108" y="439"/>
                    </a:lnTo>
                    <a:lnTo>
                      <a:pt x="174" y="389"/>
                    </a:lnTo>
                    <a:lnTo>
                      <a:pt x="191" y="538"/>
                    </a:lnTo>
                    <a:lnTo>
                      <a:pt x="238" y="372"/>
                    </a:lnTo>
                    <a:lnTo>
                      <a:pt x="299" y="492"/>
                    </a:lnTo>
                    <a:lnTo>
                      <a:pt x="316" y="360"/>
                    </a:lnTo>
                    <a:lnTo>
                      <a:pt x="409" y="451"/>
                    </a:lnTo>
                    <a:lnTo>
                      <a:pt x="380" y="323"/>
                    </a:lnTo>
                    <a:lnTo>
                      <a:pt x="487" y="331"/>
                    </a:lnTo>
                    <a:lnTo>
                      <a:pt x="397" y="261"/>
                    </a:lnTo>
                    <a:lnTo>
                      <a:pt x="476" y="203"/>
                    </a:lnTo>
                    <a:lnTo>
                      <a:pt x="377" y="182"/>
                    </a:lnTo>
                    <a:lnTo>
                      <a:pt x="414" y="111"/>
                    </a:lnTo>
                    <a:lnTo>
                      <a:pt x="319" y="133"/>
                    </a:lnTo>
                    <a:lnTo>
                      <a:pt x="328" y="0"/>
                    </a:lnTo>
                    <a:lnTo>
                      <a:pt x="244" y="145"/>
                    </a:lnTo>
                    <a:close/>
                  </a:path>
                </a:pathLst>
              </a:custGeom>
              <a:noFill/>
              <a:ln cap="rnd" w="14">
                <a:solidFill>
                  <a:srgbClr val="4bacc6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219" name="Group 81"/>
            <p:cNvGrpSpPr/>
            <p:nvPr/>
          </p:nvGrpSpPr>
          <p:grpSpPr>
            <a:xfrm>
              <a:off x="5460840" y="3846960"/>
              <a:ext cx="772920" cy="779040"/>
              <a:chOff x="5460840" y="3846960"/>
              <a:chExt cx="772920" cy="779040"/>
            </a:xfrm>
          </p:grpSpPr>
          <p:sp>
            <p:nvSpPr>
              <p:cNvPr id="220" name="Freeform 79"/>
              <p:cNvSpPr/>
              <p:nvPr/>
            </p:nvSpPr>
            <p:spPr>
              <a:xfrm>
                <a:off x="5460840" y="3846960"/>
                <a:ext cx="772920" cy="779040"/>
              </a:xfrm>
              <a:custGeom>
                <a:avLst/>
                <a:gdLst/>
                <a:ahLst/>
                <a:rect l="l" t="t" r="r" b="b"/>
                <a:pathLst>
                  <a:path w="487" h="539">
                    <a:moveTo>
                      <a:pt x="244" y="145"/>
                    </a:moveTo>
                    <a:lnTo>
                      <a:pt x="188" y="57"/>
                    </a:lnTo>
                    <a:lnTo>
                      <a:pt x="165" y="158"/>
                    </a:lnTo>
                    <a:lnTo>
                      <a:pt x="9" y="57"/>
                    </a:lnTo>
                    <a:lnTo>
                      <a:pt x="104" y="190"/>
                    </a:lnTo>
                    <a:lnTo>
                      <a:pt x="0" y="215"/>
                    </a:lnTo>
                    <a:lnTo>
                      <a:pt x="84" y="294"/>
                    </a:lnTo>
                    <a:lnTo>
                      <a:pt x="3" y="364"/>
                    </a:lnTo>
                    <a:lnTo>
                      <a:pt x="128" y="348"/>
                    </a:lnTo>
                    <a:lnTo>
                      <a:pt x="108" y="439"/>
                    </a:lnTo>
                    <a:lnTo>
                      <a:pt x="174" y="390"/>
                    </a:lnTo>
                    <a:lnTo>
                      <a:pt x="191" y="539"/>
                    </a:lnTo>
                    <a:lnTo>
                      <a:pt x="238" y="372"/>
                    </a:lnTo>
                    <a:lnTo>
                      <a:pt x="299" y="492"/>
                    </a:lnTo>
                    <a:lnTo>
                      <a:pt x="316" y="361"/>
                    </a:lnTo>
                    <a:lnTo>
                      <a:pt x="409" y="451"/>
                    </a:lnTo>
                    <a:lnTo>
                      <a:pt x="380" y="323"/>
                    </a:lnTo>
                    <a:lnTo>
                      <a:pt x="487" y="332"/>
                    </a:lnTo>
                    <a:lnTo>
                      <a:pt x="397" y="261"/>
                    </a:lnTo>
                    <a:lnTo>
                      <a:pt x="476" y="203"/>
                    </a:lnTo>
                    <a:lnTo>
                      <a:pt x="377" y="183"/>
                    </a:lnTo>
                    <a:lnTo>
                      <a:pt x="414" y="111"/>
                    </a:lnTo>
                    <a:lnTo>
                      <a:pt x="319" y="133"/>
                    </a:lnTo>
                    <a:lnTo>
                      <a:pt x="327" y="0"/>
                    </a:lnTo>
                    <a:lnTo>
                      <a:pt x="244" y="1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21" name="Freeform 80"/>
              <p:cNvSpPr/>
              <p:nvPr/>
            </p:nvSpPr>
            <p:spPr>
              <a:xfrm>
                <a:off x="5460840" y="3846960"/>
                <a:ext cx="772920" cy="779040"/>
              </a:xfrm>
              <a:custGeom>
                <a:avLst/>
                <a:gdLst/>
                <a:ahLst/>
                <a:rect l="l" t="t" r="r" b="b"/>
                <a:pathLst>
                  <a:path w="487" h="539">
                    <a:moveTo>
                      <a:pt x="244" y="145"/>
                    </a:moveTo>
                    <a:lnTo>
                      <a:pt x="188" y="57"/>
                    </a:lnTo>
                    <a:lnTo>
                      <a:pt x="165" y="158"/>
                    </a:lnTo>
                    <a:lnTo>
                      <a:pt x="9" y="57"/>
                    </a:lnTo>
                    <a:lnTo>
                      <a:pt x="104" y="190"/>
                    </a:lnTo>
                    <a:lnTo>
                      <a:pt x="0" y="215"/>
                    </a:lnTo>
                    <a:lnTo>
                      <a:pt x="84" y="294"/>
                    </a:lnTo>
                    <a:lnTo>
                      <a:pt x="3" y="364"/>
                    </a:lnTo>
                    <a:lnTo>
                      <a:pt x="128" y="348"/>
                    </a:lnTo>
                    <a:lnTo>
                      <a:pt x="108" y="439"/>
                    </a:lnTo>
                    <a:lnTo>
                      <a:pt x="174" y="390"/>
                    </a:lnTo>
                    <a:lnTo>
                      <a:pt x="191" y="539"/>
                    </a:lnTo>
                    <a:lnTo>
                      <a:pt x="238" y="372"/>
                    </a:lnTo>
                    <a:lnTo>
                      <a:pt x="299" y="492"/>
                    </a:lnTo>
                    <a:lnTo>
                      <a:pt x="316" y="361"/>
                    </a:lnTo>
                    <a:lnTo>
                      <a:pt x="409" y="451"/>
                    </a:lnTo>
                    <a:lnTo>
                      <a:pt x="380" y="323"/>
                    </a:lnTo>
                    <a:lnTo>
                      <a:pt x="487" y="332"/>
                    </a:lnTo>
                    <a:lnTo>
                      <a:pt x="397" y="261"/>
                    </a:lnTo>
                    <a:lnTo>
                      <a:pt x="476" y="203"/>
                    </a:lnTo>
                    <a:lnTo>
                      <a:pt x="377" y="183"/>
                    </a:lnTo>
                    <a:lnTo>
                      <a:pt x="414" y="111"/>
                    </a:lnTo>
                    <a:lnTo>
                      <a:pt x="319" y="133"/>
                    </a:lnTo>
                    <a:lnTo>
                      <a:pt x="327" y="0"/>
                    </a:lnTo>
                    <a:lnTo>
                      <a:pt x="244" y="145"/>
                    </a:lnTo>
                    <a:close/>
                  </a:path>
                </a:pathLst>
              </a:custGeom>
              <a:noFill/>
              <a:ln cap="rnd" w="14">
                <a:solidFill>
                  <a:srgbClr val="c0504d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222" name="Group 84"/>
            <p:cNvGrpSpPr/>
            <p:nvPr/>
          </p:nvGrpSpPr>
          <p:grpSpPr>
            <a:xfrm>
              <a:off x="5494320" y="2346120"/>
              <a:ext cx="772920" cy="779040"/>
              <a:chOff x="5494320" y="2346120"/>
              <a:chExt cx="772920" cy="779040"/>
            </a:xfrm>
          </p:grpSpPr>
          <p:sp>
            <p:nvSpPr>
              <p:cNvPr id="223" name="Freeform 82"/>
              <p:cNvSpPr/>
              <p:nvPr/>
            </p:nvSpPr>
            <p:spPr>
              <a:xfrm>
                <a:off x="5494320" y="2346120"/>
                <a:ext cx="772920" cy="779040"/>
              </a:xfrm>
              <a:custGeom>
                <a:avLst/>
                <a:gdLst/>
                <a:ahLst/>
                <a:rect l="l" t="t" r="r" b="b"/>
                <a:pathLst>
                  <a:path w="487" h="539">
                    <a:moveTo>
                      <a:pt x="244" y="145"/>
                    </a:moveTo>
                    <a:lnTo>
                      <a:pt x="189" y="58"/>
                    </a:lnTo>
                    <a:lnTo>
                      <a:pt x="165" y="158"/>
                    </a:lnTo>
                    <a:lnTo>
                      <a:pt x="9" y="58"/>
                    </a:lnTo>
                    <a:lnTo>
                      <a:pt x="105" y="190"/>
                    </a:lnTo>
                    <a:lnTo>
                      <a:pt x="0" y="215"/>
                    </a:lnTo>
                    <a:lnTo>
                      <a:pt x="84" y="294"/>
                    </a:lnTo>
                    <a:lnTo>
                      <a:pt x="4" y="364"/>
                    </a:lnTo>
                    <a:lnTo>
                      <a:pt x="128" y="348"/>
                    </a:lnTo>
                    <a:lnTo>
                      <a:pt x="108" y="439"/>
                    </a:lnTo>
                    <a:lnTo>
                      <a:pt x="174" y="390"/>
                    </a:lnTo>
                    <a:lnTo>
                      <a:pt x="192" y="539"/>
                    </a:lnTo>
                    <a:lnTo>
                      <a:pt x="238" y="373"/>
                    </a:lnTo>
                    <a:lnTo>
                      <a:pt x="299" y="492"/>
                    </a:lnTo>
                    <a:lnTo>
                      <a:pt x="316" y="361"/>
                    </a:lnTo>
                    <a:lnTo>
                      <a:pt x="409" y="451"/>
                    </a:lnTo>
                    <a:lnTo>
                      <a:pt x="380" y="323"/>
                    </a:lnTo>
                    <a:lnTo>
                      <a:pt x="487" y="332"/>
                    </a:lnTo>
                    <a:lnTo>
                      <a:pt x="397" y="261"/>
                    </a:lnTo>
                    <a:lnTo>
                      <a:pt x="476" y="203"/>
                    </a:lnTo>
                    <a:lnTo>
                      <a:pt x="377" y="183"/>
                    </a:lnTo>
                    <a:lnTo>
                      <a:pt x="415" y="111"/>
                    </a:lnTo>
                    <a:lnTo>
                      <a:pt x="319" y="133"/>
                    </a:lnTo>
                    <a:lnTo>
                      <a:pt x="328" y="0"/>
                    </a:lnTo>
                    <a:lnTo>
                      <a:pt x="244" y="1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24" name="Freeform 83"/>
              <p:cNvSpPr/>
              <p:nvPr/>
            </p:nvSpPr>
            <p:spPr>
              <a:xfrm>
                <a:off x="5494320" y="2346120"/>
                <a:ext cx="772920" cy="779040"/>
              </a:xfrm>
              <a:custGeom>
                <a:avLst/>
                <a:gdLst/>
                <a:ahLst/>
                <a:rect l="l" t="t" r="r" b="b"/>
                <a:pathLst>
                  <a:path w="487" h="539">
                    <a:moveTo>
                      <a:pt x="244" y="145"/>
                    </a:moveTo>
                    <a:lnTo>
                      <a:pt x="189" y="58"/>
                    </a:lnTo>
                    <a:lnTo>
                      <a:pt x="165" y="158"/>
                    </a:lnTo>
                    <a:lnTo>
                      <a:pt x="9" y="58"/>
                    </a:lnTo>
                    <a:lnTo>
                      <a:pt x="105" y="190"/>
                    </a:lnTo>
                    <a:lnTo>
                      <a:pt x="0" y="215"/>
                    </a:lnTo>
                    <a:lnTo>
                      <a:pt x="84" y="294"/>
                    </a:lnTo>
                    <a:lnTo>
                      <a:pt x="4" y="364"/>
                    </a:lnTo>
                    <a:lnTo>
                      <a:pt x="128" y="348"/>
                    </a:lnTo>
                    <a:lnTo>
                      <a:pt x="108" y="439"/>
                    </a:lnTo>
                    <a:lnTo>
                      <a:pt x="174" y="390"/>
                    </a:lnTo>
                    <a:lnTo>
                      <a:pt x="192" y="539"/>
                    </a:lnTo>
                    <a:lnTo>
                      <a:pt x="238" y="373"/>
                    </a:lnTo>
                    <a:lnTo>
                      <a:pt x="299" y="492"/>
                    </a:lnTo>
                    <a:lnTo>
                      <a:pt x="316" y="361"/>
                    </a:lnTo>
                    <a:lnTo>
                      <a:pt x="409" y="451"/>
                    </a:lnTo>
                    <a:lnTo>
                      <a:pt x="380" y="323"/>
                    </a:lnTo>
                    <a:lnTo>
                      <a:pt x="487" y="332"/>
                    </a:lnTo>
                    <a:lnTo>
                      <a:pt x="397" y="261"/>
                    </a:lnTo>
                    <a:lnTo>
                      <a:pt x="476" y="203"/>
                    </a:lnTo>
                    <a:lnTo>
                      <a:pt x="377" y="183"/>
                    </a:lnTo>
                    <a:lnTo>
                      <a:pt x="415" y="111"/>
                    </a:lnTo>
                    <a:lnTo>
                      <a:pt x="319" y="133"/>
                    </a:lnTo>
                    <a:lnTo>
                      <a:pt x="328" y="0"/>
                    </a:lnTo>
                    <a:lnTo>
                      <a:pt x="244" y="145"/>
                    </a:lnTo>
                    <a:close/>
                  </a:path>
                </a:pathLst>
              </a:custGeom>
              <a:noFill/>
              <a:ln cap="rnd" w="14">
                <a:solidFill>
                  <a:srgbClr val="9bbb59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225" name="Group 87"/>
            <p:cNvGrpSpPr/>
            <p:nvPr/>
          </p:nvGrpSpPr>
          <p:grpSpPr>
            <a:xfrm>
              <a:off x="5405400" y="1757520"/>
              <a:ext cx="771120" cy="779040"/>
              <a:chOff x="5405400" y="1757520"/>
              <a:chExt cx="771120" cy="779040"/>
            </a:xfrm>
          </p:grpSpPr>
          <p:sp>
            <p:nvSpPr>
              <p:cNvPr id="226" name="Freeform 85"/>
              <p:cNvSpPr/>
              <p:nvPr/>
            </p:nvSpPr>
            <p:spPr>
              <a:xfrm>
                <a:off x="5405400" y="1757520"/>
                <a:ext cx="771120" cy="779040"/>
              </a:xfrm>
              <a:custGeom>
                <a:avLst/>
                <a:gdLst/>
                <a:ahLst/>
                <a:rect l="l" t="t" r="r" b="b"/>
                <a:pathLst>
                  <a:path w="486" h="539">
                    <a:moveTo>
                      <a:pt x="243" y="145"/>
                    </a:moveTo>
                    <a:lnTo>
                      <a:pt x="188" y="58"/>
                    </a:lnTo>
                    <a:lnTo>
                      <a:pt x="165" y="158"/>
                    </a:lnTo>
                    <a:lnTo>
                      <a:pt x="8" y="58"/>
                    </a:lnTo>
                    <a:lnTo>
                      <a:pt x="104" y="190"/>
                    </a:lnTo>
                    <a:lnTo>
                      <a:pt x="0" y="215"/>
                    </a:lnTo>
                    <a:lnTo>
                      <a:pt x="84" y="294"/>
                    </a:lnTo>
                    <a:lnTo>
                      <a:pt x="3" y="364"/>
                    </a:lnTo>
                    <a:lnTo>
                      <a:pt x="127" y="348"/>
                    </a:lnTo>
                    <a:lnTo>
                      <a:pt x="107" y="440"/>
                    </a:lnTo>
                    <a:lnTo>
                      <a:pt x="174" y="390"/>
                    </a:lnTo>
                    <a:lnTo>
                      <a:pt x="191" y="539"/>
                    </a:lnTo>
                    <a:lnTo>
                      <a:pt x="237" y="373"/>
                    </a:lnTo>
                    <a:lnTo>
                      <a:pt x="298" y="492"/>
                    </a:lnTo>
                    <a:lnTo>
                      <a:pt x="316" y="361"/>
                    </a:lnTo>
                    <a:lnTo>
                      <a:pt x="409" y="452"/>
                    </a:lnTo>
                    <a:lnTo>
                      <a:pt x="379" y="323"/>
                    </a:lnTo>
                    <a:lnTo>
                      <a:pt x="486" y="332"/>
                    </a:lnTo>
                    <a:lnTo>
                      <a:pt x="396" y="262"/>
                    </a:lnTo>
                    <a:lnTo>
                      <a:pt x="475" y="203"/>
                    </a:lnTo>
                    <a:lnTo>
                      <a:pt x="376" y="183"/>
                    </a:lnTo>
                    <a:lnTo>
                      <a:pt x="414" y="112"/>
                    </a:lnTo>
                    <a:lnTo>
                      <a:pt x="319" y="133"/>
                    </a:lnTo>
                    <a:lnTo>
                      <a:pt x="327" y="0"/>
                    </a:lnTo>
                    <a:lnTo>
                      <a:pt x="243" y="1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27" name="Freeform 86"/>
              <p:cNvSpPr/>
              <p:nvPr/>
            </p:nvSpPr>
            <p:spPr>
              <a:xfrm>
                <a:off x="5405400" y="1757520"/>
                <a:ext cx="771120" cy="779040"/>
              </a:xfrm>
              <a:custGeom>
                <a:avLst/>
                <a:gdLst/>
                <a:ahLst/>
                <a:rect l="l" t="t" r="r" b="b"/>
                <a:pathLst>
                  <a:path w="486" h="539">
                    <a:moveTo>
                      <a:pt x="243" y="145"/>
                    </a:moveTo>
                    <a:lnTo>
                      <a:pt x="188" y="58"/>
                    </a:lnTo>
                    <a:lnTo>
                      <a:pt x="165" y="158"/>
                    </a:lnTo>
                    <a:lnTo>
                      <a:pt x="8" y="58"/>
                    </a:lnTo>
                    <a:lnTo>
                      <a:pt x="104" y="190"/>
                    </a:lnTo>
                    <a:lnTo>
                      <a:pt x="0" y="215"/>
                    </a:lnTo>
                    <a:lnTo>
                      <a:pt x="84" y="294"/>
                    </a:lnTo>
                    <a:lnTo>
                      <a:pt x="3" y="364"/>
                    </a:lnTo>
                    <a:lnTo>
                      <a:pt x="127" y="348"/>
                    </a:lnTo>
                    <a:lnTo>
                      <a:pt x="107" y="440"/>
                    </a:lnTo>
                    <a:lnTo>
                      <a:pt x="174" y="390"/>
                    </a:lnTo>
                    <a:lnTo>
                      <a:pt x="191" y="539"/>
                    </a:lnTo>
                    <a:lnTo>
                      <a:pt x="237" y="373"/>
                    </a:lnTo>
                    <a:lnTo>
                      <a:pt x="298" y="492"/>
                    </a:lnTo>
                    <a:lnTo>
                      <a:pt x="316" y="361"/>
                    </a:lnTo>
                    <a:lnTo>
                      <a:pt x="409" y="452"/>
                    </a:lnTo>
                    <a:lnTo>
                      <a:pt x="379" y="323"/>
                    </a:lnTo>
                    <a:lnTo>
                      <a:pt x="486" y="332"/>
                    </a:lnTo>
                    <a:lnTo>
                      <a:pt x="396" y="262"/>
                    </a:lnTo>
                    <a:lnTo>
                      <a:pt x="475" y="203"/>
                    </a:lnTo>
                    <a:lnTo>
                      <a:pt x="376" y="183"/>
                    </a:lnTo>
                    <a:lnTo>
                      <a:pt x="414" y="112"/>
                    </a:lnTo>
                    <a:lnTo>
                      <a:pt x="319" y="133"/>
                    </a:lnTo>
                    <a:lnTo>
                      <a:pt x="327" y="0"/>
                    </a:lnTo>
                    <a:lnTo>
                      <a:pt x="243" y="145"/>
                    </a:lnTo>
                    <a:close/>
                  </a:path>
                </a:pathLst>
              </a:custGeom>
              <a:noFill/>
              <a:ln cap="rnd" w="14">
                <a:solidFill>
                  <a:srgbClr val="8064a2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uk-UA" sz="4400" spc="-1" strike="noStrike">
                <a:solidFill>
                  <a:srgbClr val="00b050"/>
                </a:solidFill>
                <a:latin typeface="Times New Roman"/>
              </a:rPr>
              <a:t>Робота в группах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229" name="Group 4"/>
          <p:cNvGrpSpPr/>
          <p:nvPr/>
        </p:nvGrpSpPr>
        <p:grpSpPr>
          <a:xfrm>
            <a:off x="2571840" y="1274760"/>
            <a:ext cx="4674960" cy="5515560"/>
            <a:chOff x="2571840" y="1274760"/>
            <a:chExt cx="4674960" cy="5515560"/>
          </a:xfrm>
        </p:grpSpPr>
        <p:sp>
          <p:nvSpPr>
            <p:cNvPr id="230" name="AutoShape 3"/>
            <p:cNvSpPr/>
            <p:nvPr/>
          </p:nvSpPr>
          <p:spPr>
            <a:xfrm>
              <a:off x="2571840" y="1276200"/>
              <a:ext cx="4247640" cy="46270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1" name="Rectangle 5"/>
            <p:cNvSpPr/>
            <p:nvPr/>
          </p:nvSpPr>
          <p:spPr>
            <a:xfrm>
              <a:off x="2571840" y="1395360"/>
              <a:ext cx="4057200" cy="639360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2" name="Rectangle 6"/>
            <p:cNvSpPr/>
            <p:nvPr/>
          </p:nvSpPr>
          <p:spPr>
            <a:xfrm>
              <a:off x="4204800" y="1417680"/>
              <a:ext cx="467280" cy="6706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400" spc="-1" strike="noStrike">
                  <a:solidFill>
                    <a:srgbClr val="000000"/>
                  </a:solidFill>
                  <a:latin typeface="Times New Roman"/>
                </a:rPr>
                <a:t>:2</a:t>
              </a:r>
              <a:endParaRPr b="0" lang="uk-UA" sz="4400" spc="-1" strike="noStrike">
                <a:latin typeface="Arial"/>
              </a:endParaRPr>
            </a:p>
          </p:txBody>
        </p:sp>
        <p:sp>
          <p:nvSpPr>
            <p:cNvPr id="233" name="Rectangle 7"/>
            <p:cNvSpPr/>
            <p:nvPr/>
          </p:nvSpPr>
          <p:spPr>
            <a:xfrm>
              <a:off x="4389480" y="1417680"/>
              <a:ext cx="1080" cy="27576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4" name="Rectangle 8"/>
            <p:cNvSpPr/>
            <p:nvPr/>
          </p:nvSpPr>
          <p:spPr>
            <a:xfrm>
              <a:off x="4787280" y="1417680"/>
              <a:ext cx="319680" cy="6706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400" spc="-1" strike="noStrike">
                  <a:solidFill>
                    <a:srgbClr val="000000"/>
                  </a:solidFill>
                  <a:latin typeface="Times New Roman"/>
                </a:rPr>
                <a:t>=</a:t>
              </a:r>
              <a:endParaRPr b="0" lang="uk-UA" sz="4400" spc="-1" strike="noStrike">
                <a:latin typeface="Arial"/>
              </a:endParaRPr>
            </a:p>
          </p:txBody>
        </p:sp>
        <p:sp>
          <p:nvSpPr>
            <p:cNvPr id="235" name="Rectangle 9"/>
            <p:cNvSpPr/>
            <p:nvPr/>
          </p:nvSpPr>
          <p:spPr>
            <a:xfrm>
              <a:off x="5102640" y="1417680"/>
              <a:ext cx="141120" cy="6706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4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4400" spc="-1" strike="noStrike">
                <a:latin typeface="Arial"/>
              </a:endParaRPr>
            </a:p>
          </p:txBody>
        </p:sp>
        <p:sp>
          <p:nvSpPr>
            <p:cNvPr id="236" name="Rectangle 10"/>
            <p:cNvSpPr/>
            <p:nvPr/>
          </p:nvSpPr>
          <p:spPr>
            <a:xfrm>
              <a:off x="2571840" y="2035080"/>
              <a:ext cx="4057200" cy="639360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7" name="Rectangle 11"/>
            <p:cNvSpPr/>
            <p:nvPr/>
          </p:nvSpPr>
          <p:spPr>
            <a:xfrm>
              <a:off x="4321800" y="2057400"/>
              <a:ext cx="186840" cy="6706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400" spc="-1" strike="noStrike">
                  <a:solidFill>
                    <a:srgbClr val="000000"/>
                  </a:solidFill>
                  <a:latin typeface="Times New Roman"/>
                </a:rPr>
                <a:t>:</a:t>
              </a:r>
              <a:endParaRPr b="0" lang="uk-UA" sz="4400" spc="-1" strike="noStrike">
                <a:latin typeface="Arial"/>
              </a:endParaRPr>
            </a:p>
          </p:txBody>
        </p:sp>
        <p:sp>
          <p:nvSpPr>
            <p:cNvPr id="238" name="Rectangle 12"/>
            <p:cNvSpPr/>
            <p:nvPr/>
          </p:nvSpPr>
          <p:spPr>
            <a:xfrm>
              <a:off x="4389840" y="2057400"/>
              <a:ext cx="281520" cy="6706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400" spc="-1" strike="noStrike">
                  <a:solidFill>
                    <a:srgbClr val="000000"/>
                  </a:solidFill>
                  <a:latin typeface="Times New Roman"/>
                </a:rPr>
                <a:t>2</a:t>
              </a:r>
              <a:endParaRPr b="0" lang="uk-UA" sz="4400" spc="-1" strike="noStrike">
                <a:latin typeface="Arial"/>
              </a:endParaRPr>
            </a:p>
          </p:txBody>
        </p:sp>
        <p:sp>
          <p:nvSpPr>
            <p:cNvPr id="239" name="Rectangle 13"/>
            <p:cNvSpPr/>
            <p:nvPr/>
          </p:nvSpPr>
          <p:spPr>
            <a:xfrm>
              <a:off x="4787280" y="2057400"/>
              <a:ext cx="319680" cy="6706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400" spc="-1" strike="noStrike">
                  <a:solidFill>
                    <a:srgbClr val="000000"/>
                  </a:solidFill>
                  <a:latin typeface="Times New Roman"/>
                </a:rPr>
                <a:t>=</a:t>
              </a:r>
              <a:endParaRPr b="0" lang="uk-UA" sz="4400" spc="-1" strike="noStrike">
                <a:latin typeface="Arial"/>
              </a:endParaRPr>
            </a:p>
          </p:txBody>
        </p:sp>
        <p:sp>
          <p:nvSpPr>
            <p:cNvPr id="240" name="Rectangle 14"/>
            <p:cNvSpPr/>
            <p:nvPr/>
          </p:nvSpPr>
          <p:spPr>
            <a:xfrm>
              <a:off x="5102640" y="2057400"/>
              <a:ext cx="141120" cy="6706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4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4400" spc="-1" strike="noStrike">
                <a:latin typeface="Arial"/>
              </a:endParaRPr>
            </a:p>
          </p:txBody>
        </p:sp>
        <p:sp>
          <p:nvSpPr>
            <p:cNvPr id="241" name="Rectangle 15"/>
            <p:cNvSpPr/>
            <p:nvPr/>
          </p:nvSpPr>
          <p:spPr>
            <a:xfrm>
              <a:off x="2571840" y="2674800"/>
              <a:ext cx="4057200" cy="641160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2" name="Rectangle 16"/>
            <p:cNvSpPr/>
            <p:nvPr/>
          </p:nvSpPr>
          <p:spPr>
            <a:xfrm>
              <a:off x="4321800" y="2698920"/>
              <a:ext cx="186840" cy="6706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400" spc="-1" strike="noStrike">
                  <a:solidFill>
                    <a:srgbClr val="000000"/>
                  </a:solidFill>
                  <a:latin typeface="Times New Roman"/>
                </a:rPr>
                <a:t>:</a:t>
              </a:r>
              <a:endParaRPr b="0" lang="uk-UA" sz="4400" spc="-1" strike="noStrike">
                <a:latin typeface="Arial"/>
              </a:endParaRPr>
            </a:p>
          </p:txBody>
        </p:sp>
        <p:sp>
          <p:nvSpPr>
            <p:cNvPr id="243" name="Rectangle 17"/>
            <p:cNvSpPr/>
            <p:nvPr/>
          </p:nvSpPr>
          <p:spPr>
            <a:xfrm>
              <a:off x="4389840" y="2698920"/>
              <a:ext cx="281520" cy="6706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400" spc="-1" strike="noStrike">
                  <a:solidFill>
                    <a:srgbClr val="000000"/>
                  </a:solidFill>
                  <a:latin typeface="Times New Roman"/>
                </a:rPr>
                <a:t>3</a:t>
              </a:r>
              <a:endParaRPr b="0" lang="uk-UA" sz="4400" spc="-1" strike="noStrike">
                <a:latin typeface="Arial"/>
              </a:endParaRPr>
            </a:p>
          </p:txBody>
        </p:sp>
        <p:sp>
          <p:nvSpPr>
            <p:cNvPr id="244" name="Rectangle 18"/>
            <p:cNvSpPr/>
            <p:nvPr/>
          </p:nvSpPr>
          <p:spPr>
            <a:xfrm>
              <a:off x="4787280" y="2698920"/>
              <a:ext cx="319680" cy="6706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400" spc="-1" strike="noStrike">
                  <a:solidFill>
                    <a:srgbClr val="000000"/>
                  </a:solidFill>
                  <a:latin typeface="Times New Roman"/>
                </a:rPr>
                <a:t>=</a:t>
              </a:r>
              <a:endParaRPr b="0" lang="uk-UA" sz="4400" spc="-1" strike="noStrike">
                <a:latin typeface="Arial"/>
              </a:endParaRPr>
            </a:p>
          </p:txBody>
        </p:sp>
        <p:sp>
          <p:nvSpPr>
            <p:cNvPr id="245" name="Rectangle 19"/>
            <p:cNvSpPr/>
            <p:nvPr/>
          </p:nvSpPr>
          <p:spPr>
            <a:xfrm>
              <a:off x="5102640" y="2698920"/>
              <a:ext cx="141120" cy="6706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4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4400" spc="-1" strike="noStrike">
                <a:latin typeface="Arial"/>
              </a:endParaRPr>
            </a:p>
          </p:txBody>
        </p:sp>
        <p:sp>
          <p:nvSpPr>
            <p:cNvPr id="246" name="Rectangle 20"/>
            <p:cNvSpPr/>
            <p:nvPr/>
          </p:nvSpPr>
          <p:spPr>
            <a:xfrm>
              <a:off x="2571840" y="3316320"/>
              <a:ext cx="4057200" cy="639360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7" name="Rectangle 21"/>
            <p:cNvSpPr/>
            <p:nvPr/>
          </p:nvSpPr>
          <p:spPr>
            <a:xfrm>
              <a:off x="4321800" y="3338640"/>
              <a:ext cx="186840" cy="6706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400" spc="-1" strike="noStrike">
                  <a:solidFill>
                    <a:srgbClr val="000000"/>
                  </a:solidFill>
                  <a:latin typeface="Times New Roman"/>
                </a:rPr>
                <a:t>:</a:t>
              </a:r>
              <a:endParaRPr b="0" lang="uk-UA" sz="4400" spc="-1" strike="noStrike">
                <a:latin typeface="Arial"/>
              </a:endParaRPr>
            </a:p>
          </p:txBody>
        </p:sp>
        <p:sp>
          <p:nvSpPr>
            <p:cNvPr id="248" name="Rectangle 22"/>
            <p:cNvSpPr/>
            <p:nvPr/>
          </p:nvSpPr>
          <p:spPr>
            <a:xfrm>
              <a:off x="4389840" y="3338640"/>
              <a:ext cx="281520" cy="6706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400" spc="-1" strike="noStrike">
                  <a:solidFill>
                    <a:srgbClr val="000000"/>
                  </a:solidFill>
                  <a:latin typeface="Times New Roman"/>
                </a:rPr>
                <a:t>3</a:t>
              </a:r>
              <a:endParaRPr b="0" lang="uk-UA" sz="4400" spc="-1" strike="noStrike">
                <a:latin typeface="Arial"/>
              </a:endParaRPr>
            </a:p>
          </p:txBody>
        </p:sp>
        <p:sp>
          <p:nvSpPr>
            <p:cNvPr id="249" name="Rectangle 23"/>
            <p:cNvSpPr/>
            <p:nvPr/>
          </p:nvSpPr>
          <p:spPr>
            <a:xfrm>
              <a:off x="4787280" y="3338640"/>
              <a:ext cx="319680" cy="6706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400" spc="-1" strike="noStrike">
                  <a:solidFill>
                    <a:srgbClr val="000000"/>
                  </a:solidFill>
                  <a:latin typeface="Times New Roman"/>
                </a:rPr>
                <a:t>=</a:t>
              </a:r>
              <a:endParaRPr b="0" lang="uk-UA" sz="4400" spc="-1" strike="noStrike">
                <a:latin typeface="Arial"/>
              </a:endParaRPr>
            </a:p>
          </p:txBody>
        </p:sp>
        <p:sp>
          <p:nvSpPr>
            <p:cNvPr id="250" name="Rectangle 24"/>
            <p:cNvSpPr/>
            <p:nvPr/>
          </p:nvSpPr>
          <p:spPr>
            <a:xfrm>
              <a:off x="5102640" y="3338640"/>
              <a:ext cx="141120" cy="6706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4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4400" spc="-1" strike="noStrike">
                <a:latin typeface="Arial"/>
              </a:endParaRPr>
            </a:p>
          </p:txBody>
        </p:sp>
        <p:sp>
          <p:nvSpPr>
            <p:cNvPr id="251" name="Rectangle 25"/>
            <p:cNvSpPr/>
            <p:nvPr/>
          </p:nvSpPr>
          <p:spPr>
            <a:xfrm>
              <a:off x="4612320" y="3954600"/>
              <a:ext cx="24120" cy="10692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7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700" spc="-1" strike="noStrike">
                <a:latin typeface="Arial"/>
              </a:endParaRPr>
            </a:p>
          </p:txBody>
        </p:sp>
        <p:sp>
          <p:nvSpPr>
            <p:cNvPr id="252" name="Rectangle 26"/>
            <p:cNvSpPr/>
            <p:nvPr/>
          </p:nvSpPr>
          <p:spPr>
            <a:xfrm>
              <a:off x="2571840" y="4052880"/>
              <a:ext cx="4057200" cy="639360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3" name="Rectangle 27"/>
            <p:cNvSpPr/>
            <p:nvPr/>
          </p:nvSpPr>
          <p:spPr>
            <a:xfrm>
              <a:off x="2687040" y="4075200"/>
              <a:ext cx="1683720" cy="6706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400" spc="-1" strike="noStrike">
                  <a:solidFill>
                    <a:srgbClr val="000000"/>
                  </a:solidFill>
                  <a:latin typeface="Times New Roman"/>
                </a:rPr>
                <a:t>            </a:t>
              </a:r>
              <a:endParaRPr b="0" lang="uk-UA" sz="4400" spc="-1" strike="noStrike">
                <a:latin typeface="Arial"/>
              </a:endParaRPr>
            </a:p>
          </p:txBody>
        </p:sp>
        <p:sp>
          <p:nvSpPr>
            <p:cNvPr id="254" name="Rectangle 28"/>
            <p:cNvSpPr/>
            <p:nvPr/>
          </p:nvSpPr>
          <p:spPr>
            <a:xfrm>
              <a:off x="4359960" y="4075200"/>
              <a:ext cx="186840" cy="6706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400" spc="-1" strike="noStrike">
                  <a:solidFill>
                    <a:srgbClr val="000000"/>
                  </a:solidFill>
                  <a:latin typeface="Times New Roman"/>
                </a:rPr>
                <a:t>:</a:t>
              </a:r>
              <a:endParaRPr b="0" lang="uk-UA" sz="4400" spc="-1" strike="noStrike">
                <a:latin typeface="Arial"/>
              </a:endParaRPr>
            </a:p>
          </p:txBody>
        </p:sp>
        <p:sp>
          <p:nvSpPr>
            <p:cNvPr id="255" name="Rectangle 29"/>
            <p:cNvSpPr/>
            <p:nvPr/>
          </p:nvSpPr>
          <p:spPr>
            <a:xfrm>
              <a:off x="4428000" y="4075200"/>
              <a:ext cx="281520" cy="6706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400" spc="-1" strike="noStrike">
                  <a:solidFill>
                    <a:srgbClr val="000000"/>
                  </a:solidFill>
                  <a:latin typeface="Times New Roman"/>
                </a:rPr>
                <a:t>2</a:t>
              </a:r>
              <a:endParaRPr b="0" lang="uk-UA" sz="4400" spc="-1" strike="noStrike">
                <a:latin typeface="Arial"/>
              </a:endParaRPr>
            </a:p>
          </p:txBody>
        </p:sp>
        <p:sp>
          <p:nvSpPr>
            <p:cNvPr id="256" name="Rectangle 30"/>
            <p:cNvSpPr/>
            <p:nvPr/>
          </p:nvSpPr>
          <p:spPr>
            <a:xfrm>
              <a:off x="4823640" y="4075200"/>
              <a:ext cx="319680" cy="6706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400" spc="-1" strike="noStrike">
                  <a:solidFill>
                    <a:srgbClr val="000000"/>
                  </a:solidFill>
                  <a:latin typeface="Times New Roman"/>
                </a:rPr>
                <a:t>=</a:t>
              </a:r>
              <a:endParaRPr b="0" lang="uk-UA" sz="4400" spc="-1" strike="noStrike">
                <a:latin typeface="Arial"/>
              </a:endParaRPr>
            </a:p>
          </p:txBody>
        </p:sp>
        <p:sp>
          <p:nvSpPr>
            <p:cNvPr id="257" name="Rectangle 31"/>
            <p:cNvSpPr/>
            <p:nvPr/>
          </p:nvSpPr>
          <p:spPr>
            <a:xfrm>
              <a:off x="5140800" y="4075200"/>
              <a:ext cx="141120" cy="6706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4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4400" spc="-1" strike="noStrike">
                <a:latin typeface="Arial"/>
              </a:endParaRPr>
            </a:p>
          </p:txBody>
        </p:sp>
        <p:sp>
          <p:nvSpPr>
            <p:cNvPr id="258" name="Rectangle 32"/>
            <p:cNvSpPr/>
            <p:nvPr/>
          </p:nvSpPr>
          <p:spPr>
            <a:xfrm>
              <a:off x="4612320" y="4692600"/>
              <a:ext cx="24120" cy="10692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7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700" spc="-1" strike="noStrike">
                <a:latin typeface="Arial"/>
              </a:endParaRPr>
            </a:p>
          </p:txBody>
        </p:sp>
        <p:sp>
          <p:nvSpPr>
            <p:cNvPr id="259" name="Rectangle 33"/>
            <p:cNvSpPr/>
            <p:nvPr/>
          </p:nvSpPr>
          <p:spPr>
            <a:xfrm>
              <a:off x="4612320" y="4789440"/>
              <a:ext cx="24120" cy="10692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7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700" spc="-1" strike="noStrike">
                <a:latin typeface="Arial"/>
              </a:endParaRPr>
            </a:p>
          </p:txBody>
        </p:sp>
        <p:sp>
          <p:nvSpPr>
            <p:cNvPr id="260" name="Rectangle 34"/>
            <p:cNvSpPr/>
            <p:nvPr/>
          </p:nvSpPr>
          <p:spPr>
            <a:xfrm>
              <a:off x="4612320" y="4889520"/>
              <a:ext cx="24120" cy="10692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7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700" spc="-1" strike="noStrike">
                <a:latin typeface="Arial"/>
              </a:endParaRPr>
            </a:p>
          </p:txBody>
        </p:sp>
        <p:sp>
          <p:nvSpPr>
            <p:cNvPr id="261" name="Rectangle 35"/>
            <p:cNvSpPr/>
            <p:nvPr/>
          </p:nvSpPr>
          <p:spPr>
            <a:xfrm>
              <a:off x="4612320" y="4986360"/>
              <a:ext cx="24120" cy="10692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7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700" spc="-1" strike="noStrike">
                <a:latin typeface="Arial"/>
              </a:endParaRPr>
            </a:p>
          </p:txBody>
        </p:sp>
        <p:sp>
          <p:nvSpPr>
            <p:cNvPr id="262" name="Rectangle 36"/>
            <p:cNvSpPr/>
            <p:nvPr/>
          </p:nvSpPr>
          <p:spPr>
            <a:xfrm>
              <a:off x="4612320" y="5083200"/>
              <a:ext cx="24120" cy="10692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7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700" spc="-1" strike="noStrike">
                <a:latin typeface="Arial"/>
              </a:endParaRPr>
            </a:p>
          </p:txBody>
        </p:sp>
        <p:sp>
          <p:nvSpPr>
            <p:cNvPr id="263" name="Rectangle 37"/>
            <p:cNvSpPr/>
            <p:nvPr/>
          </p:nvSpPr>
          <p:spPr>
            <a:xfrm>
              <a:off x="4612320" y="5181480"/>
              <a:ext cx="24120" cy="10692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7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700" spc="-1" strike="noStrike">
                <a:latin typeface="Arial"/>
              </a:endParaRPr>
            </a:p>
          </p:txBody>
        </p:sp>
        <p:sp>
          <p:nvSpPr>
            <p:cNvPr id="264" name="Rectangle 38"/>
            <p:cNvSpPr/>
            <p:nvPr/>
          </p:nvSpPr>
          <p:spPr>
            <a:xfrm>
              <a:off x="2571840" y="5280120"/>
              <a:ext cx="4057200" cy="213840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5" name="Rectangle 39"/>
            <p:cNvSpPr/>
            <p:nvPr/>
          </p:nvSpPr>
          <p:spPr>
            <a:xfrm>
              <a:off x="2818440" y="5283360"/>
              <a:ext cx="4428360" cy="2286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1500" spc="-1" strike="noStrike">
                  <a:solidFill>
                    <a:srgbClr val="000000"/>
                  </a:solidFill>
                  <a:latin typeface="Times New Roman"/>
                </a:rPr>
                <a:t>Расположи ответы в порядке убывания,  прочитай </a:t>
              </a:r>
              <a:endParaRPr b="0" lang="uk-UA" sz="1500" spc="-1" strike="noStrike">
                <a:latin typeface="Arial"/>
              </a:endParaRPr>
            </a:p>
          </p:txBody>
        </p:sp>
        <p:sp>
          <p:nvSpPr>
            <p:cNvPr id="266" name="Rectangle 40"/>
            <p:cNvSpPr/>
            <p:nvPr/>
          </p:nvSpPr>
          <p:spPr>
            <a:xfrm>
              <a:off x="5584320" y="5283360"/>
              <a:ext cx="237240" cy="2286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1500" spc="-1" strike="noStrike">
                  <a:solidFill>
                    <a:srgbClr val="000000"/>
                  </a:solidFill>
                  <a:latin typeface="Times New Roman"/>
                </a:rPr>
                <a:t>     </a:t>
              </a:r>
              <a:endParaRPr b="0" lang="uk-UA" sz="1500" spc="-1" strike="noStrike">
                <a:latin typeface="Arial"/>
              </a:endParaRPr>
            </a:p>
          </p:txBody>
        </p:sp>
        <p:sp>
          <p:nvSpPr>
            <p:cNvPr id="267" name="Rectangle 41"/>
            <p:cNvSpPr/>
            <p:nvPr/>
          </p:nvSpPr>
          <p:spPr>
            <a:xfrm>
              <a:off x="2571840" y="5494320"/>
              <a:ext cx="4057200" cy="212400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8" name="Rectangle 42"/>
            <p:cNvSpPr/>
            <p:nvPr/>
          </p:nvSpPr>
          <p:spPr>
            <a:xfrm>
              <a:off x="4269600" y="5495760"/>
              <a:ext cx="527040" cy="2286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1500" spc="-1" strike="noStrike">
                  <a:solidFill>
                    <a:srgbClr val="000000"/>
                  </a:solidFill>
                  <a:latin typeface="Times New Roman"/>
                </a:rPr>
                <a:t>слово.</a:t>
              </a:r>
              <a:endParaRPr b="0" lang="uk-UA" sz="1500" spc="-1" strike="noStrike">
                <a:latin typeface="Arial"/>
              </a:endParaRPr>
            </a:p>
          </p:txBody>
        </p:sp>
        <p:sp>
          <p:nvSpPr>
            <p:cNvPr id="269" name="Rectangle 43"/>
            <p:cNvSpPr/>
            <p:nvPr/>
          </p:nvSpPr>
          <p:spPr>
            <a:xfrm>
              <a:off x="4784040" y="5495760"/>
              <a:ext cx="48240" cy="2286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15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1500" spc="-1" strike="noStrike">
                <a:latin typeface="Arial"/>
              </a:endParaRPr>
            </a:p>
          </p:txBody>
        </p:sp>
        <p:sp>
          <p:nvSpPr>
            <p:cNvPr id="270" name="Rectangle 44"/>
            <p:cNvSpPr/>
            <p:nvPr/>
          </p:nvSpPr>
          <p:spPr>
            <a:xfrm>
              <a:off x="4612320" y="5707080"/>
              <a:ext cx="24120" cy="10692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7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700" spc="-1" strike="noStrike">
                <a:latin typeface="Arial"/>
              </a:endParaRPr>
            </a:p>
          </p:txBody>
        </p:sp>
        <p:sp>
          <p:nvSpPr>
            <p:cNvPr id="271" name="Rectangle 45"/>
            <p:cNvSpPr/>
            <p:nvPr/>
          </p:nvSpPr>
          <p:spPr>
            <a:xfrm>
              <a:off x="4612320" y="5803920"/>
              <a:ext cx="24120" cy="10692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7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700" spc="-1" strike="noStrike">
                <a:latin typeface="Arial"/>
              </a:endParaRPr>
            </a:p>
          </p:txBody>
        </p:sp>
        <p:sp>
          <p:nvSpPr>
            <p:cNvPr id="272" name="Rectangle 46"/>
            <p:cNvSpPr/>
            <p:nvPr/>
          </p:nvSpPr>
          <p:spPr>
            <a:xfrm>
              <a:off x="4612320" y="5902200"/>
              <a:ext cx="24120" cy="10692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7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700" spc="-1" strike="noStrike">
                <a:latin typeface="Arial"/>
              </a:endParaRPr>
            </a:p>
          </p:txBody>
        </p:sp>
        <p:sp>
          <p:nvSpPr>
            <p:cNvPr id="273" name="Rectangle 47"/>
            <p:cNvSpPr/>
            <p:nvPr/>
          </p:nvSpPr>
          <p:spPr>
            <a:xfrm>
              <a:off x="4612320" y="5999040"/>
              <a:ext cx="24120" cy="10692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7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700" spc="-1" strike="noStrike">
                <a:latin typeface="Arial"/>
              </a:endParaRPr>
            </a:p>
          </p:txBody>
        </p:sp>
        <p:sp>
          <p:nvSpPr>
            <p:cNvPr id="274" name="Rectangle 48"/>
            <p:cNvSpPr/>
            <p:nvPr/>
          </p:nvSpPr>
          <p:spPr>
            <a:xfrm>
              <a:off x="3935520" y="5786280"/>
              <a:ext cx="1560240" cy="6706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400" spc="-1" strike="noStrike">
                  <a:solidFill>
                    <a:srgbClr val="000000"/>
                  </a:solidFill>
                  <a:latin typeface="Times New Roman"/>
                </a:rPr>
                <a:t>Уран</a:t>
              </a:r>
              <a:endParaRPr b="0" lang="uk-UA" sz="4400" spc="-1" strike="noStrike">
                <a:latin typeface="Arial"/>
              </a:endParaRPr>
            </a:p>
          </p:txBody>
        </p:sp>
        <p:sp>
          <p:nvSpPr>
            <p:cNvPr id="275" name="Rectangle 49"/>
            <p:cNvSpPr/>
            <p:nvPr/>
          </p:nvSpPr>
          <p:spPr>
            <a:xfrm>
              <a:off x="5371200" y="6119640"/>
              <a:ext cx="141120" cy="6706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4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4400" spc="-1" strike="noStrike">
                <a:latin typeface="Arial"/>
              </a:endParaRPr>
            </a:p>
          </p:txBody>
        </p:sp>
        <p:grpSp>
          <p:nvGrpSpPr>
            <p:cNvPr id="276" name="Group 52"/>
            <p:cNvGrpSpPr/>
            <p:nvPr/>
          </p:nvGrpSpPr>
          <p:grpSpPr>
            <a:xfrm>
              <a:off x="5992920" y="1274760"/>
              <a:ext cx="688680" cy="809280"/>
              <a:chOff x="5992920" y="1274760"/>
              <a:chExt cx="688680" cy="809280"/>
            </a:xfrm>
          </p:grpSpPr>
          <p:sp>
            <p:nvSpPr>
              <p:cNvPr id="277" name="Freeform 50"/>
              <p:cNvSpPr/>
              <p:nvPr/>
            </p:nvSpPr>
            <p:spPr>
              <a:xfrm>
                <a:off x="5992920" y="1274760"/>
                <a:ext cx="688680" cy="809280"/>
              </a:xfrm>
              <a:custGeom>
                <a:avLst/>
                <a:gdLst/>
                <a:ahLst/>
                <a:rect l="l" t="t" r="r" b="b"/>
                <a:pathLst>
                  <a:path w="434" h="510">
                    <a:moveTo>
                      <a:pt x="217" y="137"/>
                    </a:moveTo>
                    <a:lnTo>
                      <a:pt x="168" y="54"/>
                    </a:lnTo>
                    <a:lnTo>
                      <a:pt x="147" y="149"/>
                    </a:lnTo>
                    <a:lnTo>
                      <a:pt x="8" y="54"/>
                    </a:lnTo>
                    <a:lnTo>
                      <a:pt x="93" y="180"/>
                    </a:lnTo>
                    <a:lnTo>
                      <a:pt x="0" y="203"/>
                    </a:lnTo>
                    <a:lnTo>
                      <a:pt x="75" y="278"/>
                    </a:lnTo>
                    <a:lnTo>
                      <a:pt x="3" y="344"/>
                    </a:lnTo>
                    <a:lnTo>
                      <a:pt x="114" y="329"/>
                    </a:lnTo>
                    <a:lnTo>
                      <a:pt x="96" y="416"/>
                    </a:lnTo>
                    <a:lnTo>
                      <a:pt x="155" y="369"/>
                    </a:lnTo>
                    <a:lnTo>
                      <a:pt x="171" y="510"/>
                    </a:lnTo>
                    <a:lnTo>
                      <a:pt x="212" y="352"/>
                    </a:lnTo>
                    <a:lnTo>
                      <a:pt x="266" y="466"/>
                    </a:lnTo>
                    <a:lnTo>
                      <a:pt x="282" y="341"/>
                    </a:lnTo>
                    <a:lnTo>
                      <a:pt x="365" y="427"/>
                    </a:lnTo>
                    <a:lnTo>
                      <a:pt x="338" y="305"/>
                    </a:lnTo>
                    <a:lnTo>
                      <a:pt x="434" y="314"/>
                    </a:lnTo>
                    <a:lnTo>
                      <a:pt x="354" y="247"/>
                    </a:lnTo>
                    <a:lnTo>
                      <a:pt x="424" y="192"/>
                    </a:lnTo>
                    <a:lnTo>
                      <a:pt x="336" y="173"/>
                    </a:lnTo>
                    <a:lnTo>
                      <a:pt x="369" y="105"/>
                    </a:lnTo>
                    <a:lnTo>
                      <a:pt x="285" y="126"/>
                    </a:lnTo>
                    <a:lnTo>
                      <a:pt x="292" y="0"/>
                    </a:lnTo>
                    <a:lnTo>
                      <a:pt x="217" y="1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78" name="Freeform 51"/>
              <p:cNvSpPr/>
              <p:nvPr/>
            </p:nvSpPr>
            <p:spPr>
              <a:xfrm>
                <a:off x="5992920" y="1274760"/>
                <a:ext cx="688680" cy="809280"/>
              </a:xfrm>
              <a:custGeom>
                <a:avLst/>
                <a:gdLst/>
                <a:ahLst/>
                <a:rect l="l" t="t" r="r" b="b"/>
                <a:pathLst>
                  <a:path w="434" h="510">
                    <a:moveTo>
                      <a:pt x="217" y="137"/>
                    </a:moveTo>
                    <a:lnTo>
                      <a:pt x="168" y="54"/>
                    </a:lnTo>
                    <a:lnTo>
                      <a:pt x="147" y="149"/>
                    </a:lnTo>
                    <a:lnTo>
                      <a:pt x="8" y="54"/>
                    </a:lnTo>
                    <a:lnTo>
                      <a:pt x="93" y="180"/>
                    </a:lnTo>
                    <a:lnTo>
                      <a:pt x="0" y="203"/>
                    </a:lnTo>
                    <a:lnTo>
                      <a:pt x="75" y="278"/>
                    </a:lnTo>
                    <a:lnTo>
                      <a:pt x="3" y="344"/>
                    </a:lnTo>
                    <a:lnTo>
                      <a:pt x="114" y="329"/>
                    </a:lnTo>
                    <a:lnTo>
                      <a:pt x="96" y="416"/>
                    </a:lnTo>
                    <a:lnTo>
                      <a:pt x="155" y="369"/>
                    </a:lnTo>
                    <a:lnTo>
                      <a:pt x="171" y="510"/>
                    </a:lnTo>
                    <a:lnTo>
                      <a:pt x="212" y="352"/>
                    </a:lnTo>
                    <a:lnTo>
                      <a:pt x="266" y="466"/>
                    </a:lnTo>
                    <a:lnTo>
                      <a:pt x="282" y="341"/>
                    </a:lnTo>
                    <a:lnTo>
                      <a:pt x="365" y="427"/>
                    </a:lnTo>
                    <a:lnTo>
                      <a:pt x="338" y="305"/>
                    </a:lnTo>
                    <a:lnTo>
                      <a:pt x="434" y="314"/>
                    </a:lnTo>
                    <a:lnTo>
                      <a:pt x="354" y="247"/>
                    </a:lnTo>
                    <a:lnTo>
                      <a:pt x="424" y="192"/>
                    </a:lnTo>
                    <a:lnTo>
                      <a:pt x="336" y="173"/>
                    </a:lnTo>
                    <a:lnTo>
                      <a:pt x="369" y="105"/>
                    </a:lnTo>
                    <a:lnTo>
                      <a:pt x="285" y="126"/>
                    </a:lnTo>
                    <a:lnTo>
                      <a:pt x="292" y="0"/>
                    </a:lnTo>
                    <a:lnTo>
                      <a:pt x="217" y="137"/>
                    </a:lnTo>
                    <a:close/>
                  </a:path>
                </a:pathLst>
              </a:custGeom>
              <a:noFill/>
              <a:ln cap="rnd" w="12"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279" name="Rectangle 53"/>
            <p:cNvSpPr/>
            <p:nvPr/>
          </p:nvSpPr>
          <p:spPr>
            <a:xfrm>
              <a:off x="6336360" y="1527120"/>
              <a:ext cx="101520" cy="24372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600" spc="-1" strike="noStrike">
                  <a:solidFill>
                    <a:srgbClr val="000000"/>
                  </a:solidFill>
                  <a:latin typeface="Calibri"/>
                </a:rPr>
                <a:t>е</a:t>
              </a:r>
              <a:endParaRPr b="0" lang="uk-UA" sz="1600" spc="-1" strike="noStrike">
                <a:latin typeface="Arial"/>
              </a:endParaRPr>
            </a:p>
          </p:txBody>
        </p:sp>
        <p:sp>
          <p:nvSpPr>
            <p:cNvPr id="280" name="Rectangle 54"/>
            <p:cNvSpPr/>
            <p:nvPr/>
          </p:nvSpPr>
          <p:spPr>
            <a:xfrm>
              <a:off x="6436800" y="1527120"/>
              <a:ext cx="46800" cy="24372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600" spc="-1" strike="noStrike">
                  <a:solidFill>
                    <a:srgbClr val="000000"/>
                  </a:solidFill>
                  <a:latin typeface="Calibri"/>
                </a:rPr>
                <a:t> </a:t>
              </a:r>
              <a:endParaRPr b="0" lang="uk-UA" sz="1600" spc="-1" strike="noStrike">
                <a:latin typeface="Arial"/>
              </a:endParaRPr>
            </a:p>
          </p:txBody>
        </p:sp>
        <p:grpSp>
          <p:nvGrpSpPr>
            <p:cNvPr id="281" name="Group 57"/>
            <p:cNvGrpSpPr/>
            <p:nvPr/>
          </p:nvGrpSpPr>
          <p:grpSpPr>
            <a:xfrm>
              <a:off x="3247920" y="1380960"/>
              <a:ext cx="688680" cy="807840"/>
              <a:chOff x="3247920" y="1380960"/>
              <a:chExt cx="688680" cy="807840"/>
            </a:xfrm>
          </p:grpSpPr>
          <p:sp>
            <p:nvSpPr>
              <p:cNvPr id="282" name="Freeform 55"/>
              <p:cNvSpPr/>
              <p:nvPr/>
            </p:nvSpPr>
            <p:spPr>
              <a:xfrm>
                <a:off x="3247920" y="1380960"/>
                <a:ext cx="688680" cy="807840"/>
              </a:xfrm>
              <a:custGeom>
                <a:avLst/>
                <a:gdLst/>
                <a:ahLst/>
                <a:rect l="l" t="t" r="r" b="b"/>
                <a:pathLst>
                  <a:path w="434" h="509">
                    <a:moveTo>
                      <a:pt x="217" y="137"/>
                    </a:moveTo>
                    <a:lnTo>
                      <a:pt x="168" y="54"/>
                    </a:lnTo>
                    <a:lnTo>
                      <a:pt x="147" y="149"/>
                    </a:lnTo>
                    <a:lnTo>
                      <a:pt x="8" y="54"/>
                    </a:lnTo>
                    <a:lnTo>
                      <a:pt x="93" y="180"/>
                    </a:lnTo>
                    <a:lnTo>
                      <a:pt x="0" y="203"/>
                    </a:lnTo>
                    <a:lnTo>
                      <a:pt x="75" y="278"/>
                    </a:lnTo>
                    <a:lnTo>
                      <a:pt x="3" y="344"/>
                    </a:lnTo>
                    <a:lnTo>
                      <a:pt x="114" y="329"/>
                    </a:lnTo>
                    <a:lnTo>
                      <a:pt x="96" y="415"/>
                    </a:lnTo>
                    <a:lnTo>
                      <a:pt x="155" y="368"/>
                    </a:lnTo>
                    <a:lnTo>
                      <a:pt x="171" y="509"/>
                    </a:lnTo>
                    <a:lnTo>
                      <a:pt x="212" y="352"/>
                    </a:lnTo>
                    <a:lnTo>
                      <a:pt x="266" y="465"/>
                    </a:lnTo>
                    <a:lnTo>
                      <a:pt x="282" y="341"/>
                    </a:lnTo>
                    <a:lnTo>
                      <a:pt x="365" y="427"/>
                    </a:lnTo>
                    <a:lnTo>
                      <a:pt x="339" y="305"/>
                    </a:lnTo>
                    <a:lnTo>
                      <a:pt x="434" y="313"/>
                    </a:lnTo>
                    <a:lnTo>
                      <a:pt x="354" y="247"/>
                    </a:lnTo>
                    <a:lnTo>
                      <a:pt x="424" y="192"/>
                    </a:lnTo>
                    <a:lnTo>
                      <a:pt x="336" y="172"/>
                    </a:lnTo>
                    <a:lnTo>
                      <a:pt x="370" y="105"/>
                    </a:lnTo>
                    <a:lnTo>
                      <a:pt x="285" y="126"/>
                    </a:lnTo>
                    <a:lnTo>
                      <a:pt x="292" y="0"/>
                    </a:lnTo>
                    <a:lnTo>
                      <a:pt x="217" y="1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83" name="Freeform 56"/>
              <p:cNvSpPr/>
              <p:nvPr/>
            </p:nvSpPr>
            <p:spPr>
              <a:xfrm>
                <a:off x="3247920" y="1380960"/>
                <a:ext cx="688680" cy="807840"/>
              </a:xfrm>
              <a:custGeom>
                <a:avLst/>
                <a:gdLst/>
                <a:ahLst/>
                <a:rect l="l" t="t" r="r" b="b"/>
                <a:pathLst>
                  <a:path w="434" h="509">
                    <a:moveTo>
                      <a:pt x="217" y="137"/>
                    </a:moveTo>
                    <a:lnTo>
                      <a:pt x="168" y="54"/>
                    </a:lnTo>
                    <a:lnTo>
                      <a:pt x="147" y="149"/>
                    </a:lnTo>
                    <a:lnTo>
                      <a:pt x="8" y="54"/>
                    </a:lnTo>
                    <a:lnTo>
                      <a:pt x="93" y="180"/>
                    </a:lnTo>
                    <a:lnTo>
                      <a:pt x="0" y="203"/>
                    </a:lnTo>
                    <a:lnTo>
                      <a:pt x="75" y="278"/>
                    </a:lnTo>
                    <a:lnTo>
                      <a:pt x="3" y="344"/>
                    </a:lnTo>
                    <a:lnTo>
                      <a:pt x="114" y="329"/>
                    </a:lnTo>
                    <a:lnTo>
                      <a:pt x="96" y="415"/>
                    </a:lnTo>
                    <a:lnTo>
                      <a:pt x="155" y="368"/>
                    </a:lnTo>
                    <a:lnTo>
                      <a:pt x="171" y="509"/>
                    </a:lnTo>
                    <a:lnTo>
                      <a:pt x="212" y="352"/>
                    </a:lnTo>
                    <a:lnTo>
                      <a:pt x="266" y="465"/>
                    </a:lnTo>
                    <a:lnTo>
                      <a:pt x="282" y="341"/>
                    </a:lnTo>
                    <a:lnTo>
                      <a:pt x="365" y="427"/>
                    </a:lnTo>
                    <a:lnTo>
                      <a:pt x="339" y="305"/>
                    </a:lnTo>
                    <a:lnTo>
                      <a:pt x="434" y="313"/>
                    </a:lnTo>
                    <a:lnTo>
                      <a:pt x="354" y="247"/>
                    </a:lnTo>
                    <a:lnTo>
                      <a:pt x="424" y="192"/>
                    </a:lnTo>
                    <a:lnTo>
                      <a:pt x="336" y="172"/>
                    </a:lnTo>
                    <a:lnTo>
                      <a:pt x="370" y="105"/>
                    </a:lnTo>
                    <a:lnTo>
                      <a:pt x="285" y="126"/>
                    </a:lnTo>
                    <a:lnTo>
                      <a:pt x="292" y="0"/>
                    </a:lnTo>
                    <a:lnTo>
                      <a:pt x="217" y="137"/>
                    </a:lnTo>
                    <a:close/>
                  </a:path>
                </a:pathLst>
              </a:custGeom>
              <a:noFill/>
              <a:ln cap="rnd" w="12"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284" name="Rectangle 58"/>
            <p:cNvSpPr/>
            <p:nvPr/>
          </p:nvSpPr>
          <p:spPr>
            <a:xfrm>
              <a:off x="3433680" y="1504800"/>
              <a:ext cx="364680" cy="42696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2800" spc="-1" strike="noStrike">
                  <a:solidFill>
                    <a:srgbClr val="000000"/>
                  </a:solidFill>
                  <a:latin typeface="Calibri"/>
                </a:rPr>
                <a:t>16</a:t>
              </a:r>
              <a:endParaRPr b="0" lang="uk-UA" sz="2800" spc="-1" strike="noStrike">
                <a:latin typeface="Arial"/>
              </a:endParaRPr>
            </a:p>
          </p:txBody>
        </p:sp>
        <p:sp>
          <p:nvSpPr>
            <p:cNvPr id="285" name="Rectangle 59"/>
            <p:cNvSpPr/>
            <p:nvPr/>
          </p:nvSpPr>
          <p:spPr>
            <a:xfrm>
              <a:off x="3690360" y="1631880"/>
              <a:ext cx="46800" cy="24372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600" spc="-1" strike="noStrike">
                  <a:solidFill>
                    <a:srgbClr val="000000"/>
                  </a:solidFill>
                  <a:latin typeface="Calibri"/>
                </a:rPr>
                <a:t> </a:t>
              </a:r>
              <a:endParaRPr b="0" lang="uk-UA" sz="1600" spc="-1" strike="noStrike">
                <a:latin typeface="Arial"/>
              </a:endParaRPr>
            </a:p>
          </p:txBody>
        </p:sp>
        <p:grpSp>
          <p:nvGrpSpPr>
            <p:cNvPr id="286" name="Group 62"/>
            <p:cNvGrpSpPr/>
            <p:nvPr/>
          </p:nvGrpSpPr>
          <p:grpSpPr>
            <a:xfrm>
              <a:off x="6068880" y="2084400"/>
              <a:ext cx="688680" cy="807840"/>
              <a:chOff x="6068880" y="2084400"/>
              <a:chExt cx="688680" cy="807840"/>
            </a:xfrm>
          </p:grpSpPr>
          <p:sp>
            <p:nvSpPr>
              <p:cNvPr id="287" name="Freeform 60"/>
              <p:cNvSpPr/>
              <p:nvPr/>
            </p:nvSpPr>
            <p:spPr>
              <a:xfrm>
                <a:off x="6068880" y="2084400"/>
                <a:ext cx="688680" cy="807840"/>
              </a:xfrm>
              <a:custGeom>
                <a:avLst/>
                <a:gdLst/>
                <a:ahLst/>
                <a:rect l="l" t="t" r="r" b="b"/>
                <a:pathLst>
                  <a:path w="434" h="509">
                    <a:moveTo>
                      <a:pt x="217" y="136"/>
                    </a:moveTo>
                    <a:lnTo>
                      <a:pt x="168" y="54"/>
                    </a:lnTo>
                    <a:lnTo>
                      <a:pt x="147" y="149"/>
                    </a:lnTo>
                    <a:lnTo>
                      <a:pt x="7" y="54"/>
                    </a:lnTo>
                    <a:lnTo>
                      <a:pt x="93" y="179"/>
                    </a:lnTo>
                    <a:lnTo>
                      <a:pt x="0" y="203"/>
                    </a:lnTo>
                    <a:lnTo>
                      <a:pt x="75" y="277"/>
                    </a:lnTo>
                    <a:lnTo>
                      <a:pt x="3" y="344"/>
                    </a:lnTo>
                    <a:lnTo>
                      <a:pt x="114" y="328"/>
                    </a:lnTo>
                    <a:lnTo>
                      <a:pt x="96" y="415"/>
                    </a:lnTo>
                    <a:lnTo>
                      <a:pt x="155" y="368"/>
                    </a:lnTo>
                    <a:lnTo>
                      <a:pt x="170" y="509"/>
                    </a:lnTo>
                    <a:lnTo>
                      <a:pt x="211" y="352"/>
                    </a:lnTo>
                    <a:lnTo>
                      <a:pt x="266" y="465"/>
                    </a:lnTo>
                    <a:lnTo>
                      <a:pt x="282" y="341"/>
                    </a:lnTo>
                    <a:lnTo>
                      <a:pt x="364" y="426"/>
                    </a:lnTo>
                    <a:lnTo>
                      <a:pt x="338" y="305"/>
                    </a:lnTo>
                    <a:lnTo>
                      <a:pt x="434" y="313"/>
                    </a:lnTo>
                    <a:lnTo>
                      <a:pt x="354" y="247"/>
                    </a:lnTo>
                    <a:lnTo>
                      <a:pt x="424" y="192"/>
                    </a:lnTo>
                    <a:lnTo>
                      <a:pt x="335" y="172"/>
                    </a:lnTo>
                    <a:lnTo>
                      <a:pt x="369" y="105"/>
                    </a:lnTo>
                    <a:lnTo>
                      <a:pt x="284" y="125"/>
                    </a:lnTo>
                    <a:lnTo>
                      <a:pt x="292" y="0"/>
                    </a:lnTo>
                    <a:lnTo>
                      <a:pt x="217" y="13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88" name="Freeform 61"/>
              <p:cNvSpPr/>
              <p:nvPr/>
            </p:nvSpPr>
            <p:spPr>
              <a:xfrm>
                <a:off x="6068880" y="2084400"/>
                <a:ext cx="688680" cy="807840"/>
              </a:xfrm>
              <a:custGeom>
                <a:avLst/>
                <a:gdLst/>
                <a:ahLst/>
                <a:rect l="l" t="t" r="r" b="b"/>
                <a:pathLst>
                  <a:path w="434" h="509">
                    <a:moveTo>
                      <a:pt x="217" y="136"/>
                    </a:moveTo>
                    <a:lnTo>
                      <a:pt x="168" y="54"/>
                    </a:lnTo>
                    <a:lnTo>
                      <a:pt x="147" y="149"/>
                    </a:lnTo>
                    <a:lnTo>
                      <a:pt x="7" y="54"/>
                    </a:lnTo>
                    <a:lnTo>
                      <a:pt x="93" y="179"/>
                    </a:lnTo>
                    <a:lnTo>
                      <a:pt x="0" y="203"/>
                    </a:lnTo>
                    <a:lnTo>
                      <a:pt x="75" y="277"/>
                    </a:lnTo>
                    <a:lnTo>
                      <a:pt x="3" y="344"/>
                    </a:lnTo>
                    <a:lnTo>
                      <a:pt x="114" y="328"/>
                    </a:lnTo>
                    <a:lnTo>
                      <a:pt x="96" y="415"/>
                    </a:lnTo>
                    <a:lnTo>
                      <a:pt x="155" y="368"/>
                    </a:lnTo>
                    <a:lnTo>
                      <a:pt x="170" y="509"/>
                    </a:lnTo>
                    <a:lnTo>
                      <a:pt x="211" y="352"/>
                    </a:lnTo>
                    <a:lnTo>
                      <a:pt x="266" y="465"/>
                    </a:lnTo>
                    <a:lnTo>
                      <a:pt x="282" y="341"/>
                    </a:lnTo>
                    <a:lnTo>
                      <a:pt x="364" y="426"/>
                    </a:lnTo>
                    <a:lnTo>
                      <a:pt x="338" y="305"/>
                    </a:lnTo>
                    <a:lnTo>
                      <a:pt x="434" y="313"/>
                    </a:lnTo>
                    <a:lnTo>
                      <a:pt x="354" y="247"/>
                    </a:lnTo>
                    <a:lnTo>
                      <a:pt x="424" y="192"/>
                    </a:lnTo>
                    <a:lnTo>
                      <a:pt x="335" y="172"/>
                    </a:lnTo>
                    <a:lnTo>
                      <a:pt x="369" y="105"/>
                    </a:lnTo>
                    <a:lnTo>
                      <a:pt x="284" y="125"/>
                    </a:lnTo>
                    <a:lnTo>
                      <a:pt x="292" y="0"/>
                    </a:lnTo>
                    <a:lnTo>
                      <a:pt x="217" y="136"/>
                    </a:lnTo>
                    <a:close/>
                  </a:path>
                </a:pathLst>
              </a:custGeom>
              <a:noFill/>
              <a:ln cap="rnd" w="12">
                <a:solidFill>
                  <a:srgbClr val="4f81bd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289" name="Rectangle 63"/>
            <p:cNvSpPr/>
            <p:nvPr/>
          </p:nvSpPr>
          <p:spPr>
            <a:xfrm>
              <a:off x="6415200" y="2335320"/>
              <a:ext cx="97200" cy="24372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600" spc="-1" strike="noStrike">
                  <a:solidFill>
                    <a:srgbClr val="000000"/>
                  </a:solidFill>
                  <a:latin typeface="Calibri"/>
                </a:rPr>
                <a:t>З</a:t>
              </a:r>
              <a:endParaRPr b="0" lang="uk-UA" sz="1600" spc="-1" strike="noStrike">
                <a:latin typeface="Arial"/>
              </a:endParaRPr>
            </a:p>
          </p:txBody>
        </p:sp>
        <p:sp>
          <p:nvSpPr>
            <p:cNvPr id="290" name="Rectangle 64"/>
            <p:cNvSpPr/>
            <p:nvPr/>
          </p:nvSpPr>
          <p:spPr>
            <a:xfrm>
              <a:off x="6509880" y="2335320"/>
              <a:ext cx="46800" cy="24372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600" spc="-1" strike="noStrike">
                  <a:solidFill>
                    <a:srgbClr val="000000"/>
                  </a:solidFill>
                  <a:latin typeface="Calibri"/>
                </a:rPr>
                <a:t> </a:t>
              </a:r>
              <a:endParaRPr b="0" lang="uk-UA" sz="1600" spc="-1" strike="noStrike">
                <a:latin typeface="Arial"/>
              </a:endParaRPr>
            </a:p>
          </p:txBody>
        </p:sp>
        <p:grpSp>
          <p:nvGrpSpPr>
            <p:cNvPr id="291" name="Group 67"/>
            <p:cNvGrpSpPr/>
            <p:nvPr/>
          </p:nvGrpSpPr>
          <p:grpSpPr>
            <a:xfrm>
              <a:off x="5327640" y="2693880"/>
              <a:ext cx="688680" cy="807840"/>
              <a:chOff x="5327640" y="2693880"/>
              <a:chExt cx="688680" cy="807840"/>
            </a:xfrm>
          </p:grpSpPr>
          <p:sp>
            <p:nvSpPr>
              <p:cNvPr id="292" name="Freeform 65"/>
              <p:cNvSpPr/>
              <p:nvPr/>
            </p:nvSpPr>
            <p:spPr>
              <a:xfrm>
                <a:off x="5327640" y="2693880"/>
                <a:ext cx="688680" cy="807840"/>
              </a:xfrm>
              <a:custGeom>
                <a:avLst/>
                <a:gdLst/>
                <a:ahLst/>
                <a:rect l="l" t="t" r="r" b="b"/>
                <a:pathLst>
                  <a:path w="434" h="509">
                    <a:moveTo>
                      <a:pt x="217" y="137"/>
                    </a:moveTo>
                    <a:lnTo>
                      <a:pt x="168" y="54"/>
                    </a:lnTo>
                    <a:lnTo>
                      <a:pt x="147" y="149"/>
                    </a:lnTo>
                    <a:lnTo>
                      <a:pt x="7" y="54"/>
                    </a:lnTo>
                    <a:lnTo>
                      <a:pt x="93" y="180"/>
                    </a:lnTo>
                    <a:lnTo>
                      <a:pt x="0" y="203"/>
                    </a:lnTo>
                    <a:lnTo>
                      <a:pt x="75" y="278"/>
                    </a:lnTo>
                    <a:lnTo>
                      <a:pt x="3" y="344"/>
                    </a:lnTo>
                    <a:lnTo>
                      <a:pt x="114" y="329"/>
                    </a:lnTo>
                    <a:lnTo>
                      <a:pt x="96" y="415"/>
                    </a:lnTo>
                    <a:lnTo>
                      <a:pt x="155" y="368"/>
                    </a:lnTo>
                    <a:lnTo>
                      <a:pt x="170" y="509"/>
                    </a:lnTo>
                    <a:lnTo>
                      <a:pt x="211" y="352"/>
                    </a:lnTo>
                    <a:lnTo>
                      <a:pt x="266" y="465"/>
                    </a:lnTo>
                    <a:lnTo>
                      <a:pt x="282" y="341"/>
                    </a:lnTo>
                    <a:lnTo>
                      <a:pt x="364" y="427"/>
                    </a:lnTo>
                    <a:lnTo>
                      <a:pt x="338" y="305"/>
                    </a:lnTo>
                    <a:lnTo>
                      <a:pt x="434" y="313"/>
                    </a:lnTo>
                    <a:lnTo>
                      <a:pt x="354" y="247"/>
                    </a:lnTo>
                    <a:lnTo>
                      <a:pt x="424" y="192"/>
                    </a:lnTo>
                    <a:lnTo>
                      <a:pt x="336" y="172"/>
                    </a:lnTo>
                    <a:lnTo>
                      <a:pt x="369" y="105"/>
                    </a:lnTo>
                    <a:lnTo>
                      <a:pt x="284" y="125"/>
                    </a:lnTo>
                    <a:lnTo>
                      <a:pt x="292" y="0"/>
                    </a:lnTo>
                    <a:lnTo>
                      <a:pt x="217" y="1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93" name="Freeform 66"/>
              <p:cNvSpPr/>
              <p:nvPr/>
            </p:nvSpPr>
            <p:spPr>
              <a:xfrm>
                <a:off x="5327640" y="2693880"/>
                <a:ext cx="688680" cy="807840"/>
              </a:xfrm>
              <a:custGeom>
                <a:avLst/>
                <a:gdLst/>
                <a:ahLst/>
                <a:rect l="l" t="t" r="r" b="b"/>
                <a:pathLst>
                  <a:path w="434" h="509">
                    <a:moveTo>
                      <a:pt x="217" y="137"/>
                    </a:moveTo>
                    <a:lnTo>
                      <a:pt x="168" y="54"/>
                    </a:lnTo>
                    <a:lnTo>
                      <a:pt x="147" y="149"/>
                    </a:lnTo>
                    <a:lnTo>
                      <a:pt x="7" y="54"/>
                    </a:lnTo>
                    <a:lnTo>
                      <a:pt x="93" y="180"/>
                    </a:lnTo>
                    <a:lnTo>
                      <a:pt x="0" y="203"/>
                    </a:lnTo>
                    <a:lnTo>
                      <a:pt x="75" y="278"/>
                    </a:lnTo>
                    <a:lnTo>
                      <a:pt x="3" y="344"/>
                    </a:lnTo>
                    <a:lnTo>
                      <a:pt x="114" y="329"/>
                    </a:lnTo>
                    <a:lnTo>
                      <a:pt x="96" y="415"/>
                    </a:lnTo>
                    <a:lnTo>
                      <a:pt x="155" y="368"/>
                    </a:lnTo>
                    <a:lnTo>
                      <a:pt x="170" y="509"/>
                    </a:lnTo>
                    <a:lnTo>
                      <a:pt x="211" y="352"/>
                    </a:lnTo>
                    <a:lnTo>
                      <a:pt x="266" y="465"/>
                    </a:lnTo>
                    <a:lnTo>
                      <a:pt x="282" y="341"/>
                    </a:lnTo>
                    <a:lnTo>
                      <a:pt x="364" y="427"/>
                    </a:lnTo>
                    <a:lnTo>
                      <a:pt x="338" y="305"/>
                    </a:lnTo>
                    <a:lnTo>
                      <a:pt x="434" y="313"/>
                    </a:lnTo>
                    <a:lnTo>
                      <a:pt x="354" y="247"/>
                    </a:lnTo>
                    <a:lnTo>
                      <a:pt x="424" y="192"/>
                    </a:lnTo>
                    <a:lnTo>
                      <a:pt x="336" y="172"/>
                    </a:lnTo>
                    <a:lnTo>
                      <a:pt x="369" y="105"/>
                    </a:lnTo>
                    <a:lnTo>
                      <a:pt x="284" y="125"/>
                    </a:lnTo>
                    <a:lnTo>
                      <a:pt x="292" y="0"/>
                    </a:lnTo>
                    <a:lnTo>
                      <a:pt x="217" y="137"/>
                    </a:lnTo>
                    <a:close/>
                  </a:path>
                </a:pathLst>
              </a:custGeom>
              <a:noFill/>
              <a:ln cap="rnd" w="12">
                <a:solidFill>
                  <a:srgbClr val="c0504d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294" name="Group 70"/>
            <p:cNvGrpSpPr/>
            <p:nvPr/>
          </p:nvGrpSpPr>
          <p:grpSpPr>
            <a:xfrm>
              <a:off x="3300480" y="2693880"/>
              <a:ext cx="688680" cy="807840"/>
              <a:chOff x="3300480" y="2693880"/>
              <a:chExt cx="688680" cy="807840"/>
            </a:xfrm>
          </p:grpSpPr>
          <p:sp>
            <p:nvSpPr>
              <p:cNvPr id="295" name="Freeform 68"/>
              <p:cNvSpPr/>
              <p:nvPr/>
            </p:nvSpPr>
            <p:spPr>
              <a:xfrm>
                <a:off x="3300480" y="2693880"/>
                <a:ext cx="688680" cy="807840"/>
              </a:xfrm>
              <a:custGeom>
                <a:avLst/>
                <a:gdLst/>
                <a:ahLst/>
                <a:rect l="l" t="t" r="r" b="b"/>
                <a:pathLst>
                  <a:path w="434" h="509">
                    <a:moveTo>
                      <a:pt x="217" y="137"/>
                    </a:moveTo>
                    <a:lnTo>
                      <a:pt x="168" y="54"/>
                    </a:lnTo>
                    <a:lnTo>
                      <a:pt x="147" y="149"/>
                    </a:lnTo>
                    <a:lnTo>
                      <a:pt x="7" y="54"/>
                    </a:lnTo>
                    <a:lnTo>
                      <a:pt x="93" y="179"/>
                    </a:lnTo>
                    <a:lnTo>
                      <a:pt x="0" y="203"/>
                    </a:lnTo>
                    <a:lnTo>
                      <a:pt x="75" y="278"/>
                    </a:lnTo>
                    <a:lnTo>
                      <a:pt x="2" y="344"/>
                    </a:lnTo>
                    <a:lnTo>
                      <a:pt x="114" y="329"/>
                    </a:lnTo>
                    <a:lnTo>
                      <a:pt x="95" y="415"/>
                    </a:lnTo>
                    <a:lnTo>
                      <a:pt x="155" y="368"/>
                    </a:lnTo>
                    <a:lnTo>
                      <a:pt x="170" y="509"/>
                    </a:lnTo>
                    <a:lnTo>
                      <a:pt x="211" y="352"/>
                    </a:lnTo>
                    <a:lnTo>
                      <a:pt x="266" y="465"/>
                    </a:lnTo>
                    <a:lnTo>
                      <a:pt x="282" y="341"/>
                    </a:lnTo>
                    <a:lnTo>
                      <a:pt x="364" y="427"/>
                    </a:lnTo>
                    <a:lnTo>
                      <a:pt x="338" y="305"/>
                    </a:lnTo>
                    <a:lnTo>
                      <a:pt x="434" y="313"/>
                    </a:lnTo>
                    <a:lnTo>
                      <a:pt x="354" y="247"/>
                    </a:lnTo>
                    <a:lnTo>
                      <a:pt x="424" y="192"/>
                    </a:lnTo>
                    <a:lnTo>
                      <a:pt x="335" y="172"/>
                    </a:lnTo>
                    <a:lnTo>
                      <a:pt x="369" y="105"/>
                    </a:lnTo>
                    <a:lnTo>
                      <a:pt x="284" y="125"/>
                    </a:lnTo>
                    <a:lnTo>
                      <a:pt x="292" y="0"/>
                    </a:lnTo>
                    <a:lnTo>
                      <a:pt x="217" y="1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96" name="Freeform 69"/>
              <p:cNvSpPr/>
              <p:nvPr/>
            </p:nvSpPr>
            <p:spPr>
              <a:xfrm>
                <a:off x="3300480" y="2693880"/>
                <a:ext cx="688680" cy="807840"/>
              </a:xfrm>
              <a:custGeom>
                <a:avLst/>
                <a:gdLst/>
                <a:ahLst/>
                <a:rect l="l" t="t" r="r" b="b"/>
                <a:pathLst>
                  <a:path w="434" h="509">
                    <a:moveTo>
                      <a:pt x="217" y="137"/>
                    </a:moveTo>
                    <a:lnTo>
                      <a:pt x="168" y="54"/>
                    </a:lnTo>
                    <a:lnTo>
                      <a:pt x="147" y="149"/>
                    </a:lnTo>
                    <a:lnTo>
                      <a:pt x="7" y="54"/>
                    </a:lnTo>
                    <a:lnTo>
                      <a:pt x="93" y="179"/>
                    </a:lnTo>
                    <a:lnTo>
                      <a:pt x="0" y="203"/>
                    </a:lnTo>
                    <a:lnTo>
                      <a:pt x="75" y="278"/>
                    </a:lnTo>
                    <a:lnTo>
                      <a:pt x="2" y="344"/>
                    </a:lnTo>
                    <a:lnTo>
                      <a:pt x="114" y="329"/>
                    </a:lnTo>
                    <a:lnTo>
                      <a:pt x="95" y="415"/>
                    </a:lnTo>
                    <a:lnTo>
                      <a:pt x="155" y="368"/>
                    </a:lnTo>
                    <a:lnTo>
                      <a:pt x="170" y="509"/>
                    </a:lnTo>
                    <a:lnTo>
                      <a:pt x="211" y="352"/>
                    </a:lnTo>
                    <a:lnTo>
                      <a:pt x="266" y="465"/>
                    </a:lnTo>
                    <a:lnTo>
                      <a:pt x="282" y="341"/>
                    </a:lnTo>
                    <a:lnTo>
                      <a:pt x="364" y="427"/>
                    </a:lnTo>
                    <a:lnTo>
                      <a:pt x="338" y="305"/>
                    </a:lnTo>
                    <a:lnTo>
                      <a:pt x="434" y="313"/>
                    </a:lnTo>
                    <a:lnTo>
                      <a:pt x="354" y="247"/>
                    </a:lnTo>
                    <a:lnTo>
                      <a:pt x="424" y="192"/>
                    </a:lnTo>
                    <a:lnTo>
                      <a:pt x="335" y="172"/>
                    </a:lnTo>
                    <a:lnTo>
                      <a:pt x="369" y="105"/>
                    </a:lnTo>
                    <a:lnTo>
                      <a:pt x="284" y="125"/>
                    </a:lnTo>
                    <a:lnTo>
                      <a:pt x="292" y="0"/>
                    </a:lnTo>
                    <a:lnTo>
                      <a:pt x="217" y="137"/>
                    </a:lnTo>
                    <a:close/>
                  </a:path>
                </a:pathLst>
              </a:custGeom>
              <a:noFill/>
              <a:ln cap="rnd" w="12">
                <a:solidFill>
                  <a:srgbClr val="c0504d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297" name="Rectangle 71"/>
            <p:cNvSpPr/>
            <p:nvPr/>
          </p:nvSpPr>
          <p:spPr>
            <a:xfrm>
              <a:off x="3486240" y="2862360"/>
              <a:ext cx="364680" cy="42696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2800" spc="-1" strike="noStrike">
                  <a:solidFill>
                    <a:srgbClr val="000000"/>
                  </a:solidFill>
                  <a:latin typeface="Calibri"/>
                </a:rPr>
                <a:t>15</a:t>
              </a:r>
              <a:endParaRPr b="0" lang="uk-UA" sz="2800" spc="-1" strike="noStrike">
                <a:latin typeface="Arial"/>
              </a:endParaRPr>
            </a:p>
          </p:txBody>
        </p:sp>
        <p:sp>
          <p:nvSpPr>
            <p:cNvPr id="298" name="Rectangle 72"/>
            <p:cNvSpPr/>
            <p:nvPr/>
          </p:nvSpPr>
          <p:spPr>
            <a:xfrm>
              <a:off x="3741120" y="2944800"/>
              <a:ext cx="46800" cy="24372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600" spc="-1" strike="noStrike">
                  <a:solidFill>
                    <a:srgbClr val="000000"/>
                  </a:solidFill>
                  <a:latin typeface="Calibri"/>
                </a:rPr>
                <a:t> </a:t>
              </a:r>
              <a:endParaRPr b="0" lang="uk-UA" sz="1600" spc="-1" strike="noStrike">
                <a:latin typeface="Arial"/>
              </a:endParaRPr>
            </a:p>
          </p:txBody>
        </p:sp>
        <p:grpSp>
          <p:nvGrpSpPr>
            <p:cNvPr id="299" name="Group 75"/>
            <p:cNvGrpSpPr/>
            <p:nvPr/>
          </p:nvGrpSpPr>
          <p:grpSpPr>
            <a:xfrm>
              <a:off x="3300480" y="2084400"/>
              <a:ext cx="688680" cy="807840"/>
              <a:chOff x="3300480" y="2084400"/>
              <a:chExt cx="688680" cy="807840"/>
            </a:xfrm>
          </p:grpSpPr>
          <p:sp>
            <p:nvSpPr>
              <p:cNvPr id="300" name="Freeform 73"/>
              <p:cNvSpPr/>
              <p:nvPr/>
            </p:nvSpPr>
            <p:spPr>
              <a:xfrm>
                <a:off x="3300480" y="2084400"/>
                <a:ext cx="688680" cy="807840"/>
              </a:xfrm>
              <a:custGeom>
                <a:avLst/>
                <a:gdLst/>
                <a:ahLst/>
                <a:rect l="l" t="t" r="r" b="b"/>
                <a:pathLst>
                  <a:path w="434" h="509">
                    <a:moveTo>
                      <a:pt x="217" y="136"/>
                    </a:moveTo>
                    <a:lnTo>
                      <a:pt x="168" y="54"/>
                    </a:lnTo>
                    <a:lnTo>
                      <a:pt x="147" y="149"/>
                    </a:lnTo>
                    <a:lnTo>
                      <a:pt x="7" y="54"/>
                    </a:lnTo>
                    <a:lnTo>
                      <a:pt x="93" y="179"/>
                    </a:lnTo>
                    <a:lnTo>
                      <a:pt x="0" y="203"/>
                    </a:lnTo>
                    <a:lnTo>
                      <a:pt x="75" y="277"/>
                    </a:lnTo>
                    <a:lnTo>
                      <a:pt x="2" y="344"/>
                    </a:lnTo>
                    <a:lnTo>
                      <a:pt x="114" y="328"/>
                    </a:lnTo>
                    <a:lnTo>
                      <a:pt x="95" y="415"/>
                    </a:lnTo>
                    <a:lnTo>
                      <a:pt x="155" y="368"/>
                    </a:lnTo>
                    <a:lnTo>
                      <a:pt x="170" y="509"/>
                    </a:lnTo>
                    <a:lnTo>
                      <a:pt x="211" y="352"/>
                    </a:lnTo>
                    <a:lnTo>
                      <a:pt x="266" y="465"/>
                    </a:lnTo>
                    <a:lnTo>
                      <a:pt x="282" y="341"/>
                    </a:lnTo>
                    <a:lnTo>
                      <a:pt x="364" y="426"/>
                    </a:lnTo>
                    <a:lnTo>
                      <a:pt x="338" y="305"/>
                    </a:lnTo>
                    <a:lnTo>
                      <a:pt x="434" y="313"/>
                    </a:lnTo>
                    <a:lnTo>
                      <a:pt x="354" y="247"/>
                    </a:lnTo>
                    <a:lnTo>
                      <a:pt x="424" y="192"/>
                    </a:lnTo>
                    <a:lnTo>
                      <a:pt x="335" y="172"/>
                    </a:lnTo>
                    <a:lnTo>
                      <a:pt x="369" y="105"/>
                    </a:lnTo>
                    <a:lnTo>
                      <a:pt x="284" y="125"/>
                    </a:lnTo>
                    <a:lnTo>
                      <a:pt x="292" y="0"/>
                    </a:lnTo>
                    <a:lnTo>
                      <a:pt x="217" y="13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01" name="Freeform 74"/>
              <p:cNvSpPr/>
              <p:nvPr/>
            </p:nvSpPr>
            <p:spPr>
              <a:xfrm>
                <a:off x="3300480" y="2084400"/>
                <a:ext cx="688680" cy="807840"/>
              </a:xfrm>
              <a:custGeom>
                <a:avLst/>
                <a:gdLst/>
                <a:ahLst/>
                <a:rect l="l" t="t" r="r" b="b"/>
                <a:pathLst>
                  <a:path w="434" h="509">
                    <a:moveTo>
                      <a:pt x="217" y="136"/>
                    </a:moveTo>
                    <a:lnTo>
                      <a:pt x="168" y="54"/>
                    </a:lnTo>
                    <a:lnTo>
                      <a:pt x="147" y="149"/>
                    </a:lnTo>
                    <a:lnTo>
                      <a:pt x="7" y="54"/>
                    </a:lnTo>
                    <a:lnTo>
                      <a:pt x="93" y="179"/>
                    </a:lnTo>
                    <a:lnTo>
                      <a:pt x="0" y="203"/>
                    </a:lnTo>
                    <a:lnTo>
                      <a:pt x="75" y="277"/>
                    </a:lnTo>
                    <a:lnTo>
                      <a:pt x="2" y="344"/>
                    </a:lnTo>
                    <a:lnTo>
                      <a:pt x="114" y="328"/>
                    </a:lnTo>
                    <a:lnTo>
                      <a:pt x="95" y="415"/>
                    </a:lnTo>
                    <a:lnTo>
                      <a:pt x="155" y="368"/>
                    </a:lnTo>
                    <a:lnTo>
                      <a:pt x="170" y="509"/>
                    </a:lnTo>
                    <a:lnTo>
                      <a:pt x="211" y="352"/>
                    </a:lnTo>
                    <a:lnTo>
                      <a:pt x="266" y="465"/>
                    </a:lnTo>
                    <a:lnTo>
                      <a:pt x="282" y="341"/>
                    </a:lnTo>
                    <a:lnTo>
                      <a:pt x="364" y="426"/>
                    </a:lnTo>
                    <a:lnTo>
                      <a:pt x="338" y="305"/>
                    </a:lnTo>
                    <a:lnTo>
                      <a:pt x="434" y="313"/>
                    </a:lnTo>
                    <a:lnTo>
                      <a:pt x="354" y="247"/>
                    </a:lnTo>
                    <a:lnTo>
                      <a:pt x="424" y="192"/>
                    </a:lnTo>
                    <a:lnTo>
                      <a:pt x="335" y="172"/>
                    </a:lnTo>
                    <a:lnTo>
                      <a:pt x="369" y="105"/>
                    </a:lnTo>
                    <a:lnTo>
                      <a:pt x="284" y="125"/>
                    </a:lnTo>
                    <a:lnTo>
                      <a:pt x="292" y="0"/>
                    </a:lnTo>
                    <a:lnTo>
                      <a:pt x="217" y="136"/>
                    </a:lnTo>
                    <a:close/>
                  </a:path>
                </a:pathLst>
              </a:custGeom>
              <a:noFill/>
              <a:ln cap="rnd" w="12">
                <a:solidFill>
                  <a:srgbClr val="4f81bd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302" name="Rectangle 76"/>
            <p:cNvSpPr/>
            <p:nvPr/>
          </p:nvSpPr>
          <p:spPr>
            <a:xfrm>
              <a:off x="3486240" y="2290680"/>
              <a:ext cx="412560" cy="42696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2800" spc="-1" strike="noStrike">
                  <a:solidFill>
                    <a:srgbClr val="000000"/>
                  </a:solidFill>
                  <a:latin typeface="Calibri"/>
                </a:rPr>
                <a:t>20</a:t>
              </a:r>
              <a:r>
                <a:rPr b="0" lang="ru-RU" sz="1600" spc="-1" strike="noStrike">
                  <a:solidFill>
                    <a:srgbClr val="000000"/>
                  </a:solidFill>
                  <a:latin typeface="Calibri"/>
                </a:rPr>
                <a:t> </a:t>
              </a:r>
              <a:endParaRPr b="0" lang="uk-UA" sz="1600" spc="-1" strike="noStrike">
                <a:latin typeface="Arial"/>
              </a:endParaRPr>
            </a:p>
          </p:txBody>
        </p:sp>
        <p:sp>
          <p:nvSpPr>
            <p:cNvPr id="303" name="Rectangle 77"/>
            <p:cNvSpPr/>
            <p:nvPr/>
          </p:nvSpPr>
          <p:spPr>
            <a:xfrm>
              <a:off x="3741120" y="2335320"/>
              <a:ext cx="46800" cy="24372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600" spc="-1" strike="noStrike">
                  <a:solidFill>
                    <a:srgbClr val="000000"/>
                  </a:solidFill>
                  <a:latin typeface="Calibri"/>
                </a:rPr>
                <a:t> </a:t>
              </a:r>
              <a:endParaRPr b="0" lang="uk-UA" sz="1600" spc="-1" strike="noStrike">
                <a:latin typeface="Arial"/>
              </a:endParaRPr>
            </a:p>
          </p:txBody>
        </p:sp>
        <p:grpSp>
          <p:nvGrpSpPr>
            <p:cNvPr id="304" name="Group 80"/>
            <p:cNvGrpSpPr/>
            <p:nvPr/>
          </p:nvGrpSpPr>
          <p:grpSpPr>
            <a:xfrm>
              <a:off x="5327640" y="3952800"/>
              <a:ext cx="688680" cy="809280"/>
              <a:chOff x="5327640" y="3952800"/>
              <a:chExt cx="688680" cy="809280"/>
            </a:xfrm>
          </p:grpSpPr>
          <p:sp>
            <p:nvSpPr>
              <p:cNvPr id="305" name="Freeform 78"/>
              <p:cNvSpPr/>
              <p:nvPr/>
            </p:nvSpPr>
            <p:spPr>
              <a:xfrm>
                <a:off x="5327640" y="3952800"/>
                <a:ext cx="688680" cy="809280"/>
              </a:xfrm>
              <a:custGeom>
                <a:avLst/>
                <a:gdLst/>
                <a:ahLst/>
                <a:rect l="l" t="t" r="r" b="b"/>
                <a:pathLst>
                  <a:path w="434" h="510">
                    <a:moveTo>
                      <a:pt x="217" y="137"/>
                    </a:moveTo>
                    <a:lnTo>
                      <a:pt x="168" y="54"/>
                    </a:lnTo>
                    <a:lnTo>
                      <a:pt x="147" y="149"/>
                    </a:lnTo>
                    <a:lnTo>
                      <a:pt x="7" y="54"/>
                    </a:lnTo>
                    <a:lnTo>
                      <a:pt x="93" y="180"/>
                    </a:lnTo>
                    <a:lnTo>
                      <a:pt x="0" y="204"/>
                    </a:lnTo>
                    <a:lnTo>
                      <a:pt x="75" y="278"/>
                    </a:lnTo>
                    <a:lnTo>
                      <a:pt x="3" y="344"/>
                    </a:lnTo>
                    <a:lnTo>
                      <a:pt x="114" y="329"/>
                    </a:lnTo>
                    <a:lnTo>
                      <a:pt x="96" y="416"/>
                    </a:lnTo>
                    <a:lnTo>
                      <a:pt x="155" y="369"/>
                    </a:lnTo>
                    <a:lnTo>
                      <a:pt x="170" y="510"/>
                    </a:lnTo>
                    <a:lnTo>
                      <a:pt x="211" y="353"/>
                    </a:lnTo>
                    <a:lnTo>
                      <a:pt x="266" y="466"/>
                    </a:lnTo>
                    <a:lnTo>
                      <a:pt x="282" y="341"/>
                    </a:lnTo>
                    <a:lnTo>
                      <a:pt x="364" y="427"/>
                    </a:lnTo>
                    <a:lnTo>
                      <a:pt x="338" y="306"/>
                    </a:lnTo>
                    <a:lnTo>
                      <a:pt x="434" y="314"/>
                    </a:lnTo>
                    <a:lnTo>
                      <a:pt x="354" y="247"/>
                    </a:lnTo>
                    <a:lnTo>
                      <a:pt x="424" y="192"/>
                    </a:lnTo>
                    <a:lnTo>
                      <a:pt x="336" y="173"/>
                    </a:lnTo>
                    <a:lnTo>
                      <a:pt x="369" y="106"/>
                    </a:lnTo>
                    <a:lnTo>
                      <a:pt x="284" y="126"/>
                    </a:lnTo>
                    <a:lnTo>
                      <a:pt x="292" y="0"/>
                    </a:lnTo>
                    <a:lnTo>
                      <a:pt x="217" y="1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06" name="Freeform 79"/>
              <p:cNvSpPr/>
              <p:nvPr/>
            </p:nvSpPr>
            <p:spPr>
              <a:xfrm>
                <a:off x="5327640" y="3952800"/>
                <a:ext cx="688680" cy="809280"/>
              </a:xfrm>
              <a:custGeom>
                <a:avLst/>
                <a:gdLst/>
                <a:ahLst/>
                <a:rect l="l" t="t" r="r" b="b"/>
                <a:pathLst>
                  <a:path w="434" h="510">
                    <a:moveTo>
                      <a:pt x="217" y="137"/>
                    </a:moveTo>
                    <a:lnTo>
                      <a:pt x="168" y="54"/>
                    </a:lnTo>
                    <a:lnTo>
                      <a:pt x="147" y="149"/>
                    </a:lnTo>
                    <a:lnTo>
                      <a:pt x="7" y="54"/>
                    </a:lnTo>
                    <a:lnTo>
                      <a:pt x="93" y="180"/>
                    </a:lnTo>
                    <a:lnTo>
                      <a:pt x="0" y="204"/>
                    </a:lnTo>
                    <a:lnTo>
                      <a:pt x="75" y="278"/>
                    </a:lnTo>
                    <a:lnTo>
                      <a:pt x="3" y="344"/>
                    </a:lnTo>
                    <a:lnTo>
                      <a:pt x="114" y="329"/>
                    </a:lnTo>
                    <a:lnTo>
                      <a:pt x="96" y="416"/>
                    </a:lnTo>
                    <a:lnTo>
                      <a:pt x="155" y="369"/>
                    </a:lnTo>
                    <a:lnTo>
                      <a:pt x="170" y="510"/>
                    </a:lnTo>
                    <a:lnTo>
                      <a:pt x="211" y="353"/>
                    </a:lnTo>
                    <a:lnTo>
                      <a:pt x="266" y="466"/>
                    </a:lnTo>
                    <a:lnTo>
                      <a:pt x="282" y="341"/>
                    </a:lnTo>
                    <a:lnTo>
                      <a:pt x="364" y="427"/>
                    </a:lnTo>
                    <a:lnTo>
                      <a:pt x="338" y="306"/>
                    </a:lnTo>
                    <a:lnTo>
                      <a:pt x="434" y="314"/>
                    </a:lnTo>
                    <a:lnTo>
                      <a:pt x="354" y="247"/>
                    </a:lnTo>
                    <a:lnTo>
                      <a:pt x="424" y="192"/>
                    </a:lnTo>
                    <a:lnTo>
                      <a:pt x="336" y="173"/>
                    </a:lnTo>
                    <a:lnTo>
                      <a:pt x="369" y="106"/>
                    </a:lnTo>
                    <a:lnTo>
                      <a:pt x="284" y="126"/>
                    </a:lnTo>
                    <a:lnTo>
                      <a:pt x="292" y="0"/>
                    </a:lnTo>
                    <a:lnTo>
                      <a:pt x="217" y="137"/>
                    </a:lnTo>
                    <a:close/>
                  </a:path>
                </a:pathLst>
              </a:custGeom>
              <a:noFill/>
              <a:ln cap="rnd" w="12">
                <a:solidFill>
                  <a:srgbClr val="8064a2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307" name="Group 83"/>
            <p:cNvGrpSpPr/>
            <p:nvPr/>
          </p:nvGrpSpPr>
          <p:grpSpPr>
            <a:xfrm>
              <a:off x="6129360" y="3330720"/>
              <a:ext cx="688680" cy="807840"/>
              <a:chOff x="6129360" y="3330720"/>
              <a:chExt cx="688680" cy="807840"/>
            </a:xfrm>
          </p:grpSpPr>
          <p:sp>
            <p:nvSpPr>
              <p:cNvPr id="308" name="Freeform 81"/>
              <p:cNvSpPr/>
              <p:nvPr/>
            </p:nvSpPr>
            <p:spPr>
              <a:xfrm>
                <a:off x="6129360" y="3330720"/>
                <a:ext cx="688680" cy="807840"/>
              </a:xfrm>
              <a:custGeom>
                <a:avLst/>
                <a:gdLst/>
                <a:ahLst/>
                <a:rect l="l" t="t" r="r" b="b"/>
                <a:pathLst>
                  <a:path w="434" h="509">
                    <a:moveTo>
                      <a:pt x="217" y="136"/>
                    </a:moveTo>
                    <a:lnTo>
                      <a:pt x="168" y="54"/>
                    </a:lnTo>
                    <a:lnTo>
                      <a:pt x="147" y="149"/>
                    </a:lnTo>
                    <a:lnTo>
                      <a:pt x="7" y="54"/>
                    </a:lnTo>
                    <a:lnTo>
                      <a:pt x="93" y="179"/>
                    </a:lnTo>
                    <a:lnTo>
                      <a:pt x="0" y="203"/>
                    </a:lnTo>
                    <a:lnTo>
                      <a:pt x="75" y="277"/>
                    </a:lnTo>
                    <a:lnTo>
                      <a:pt x="3" y="344"/>
                    </a:lnTo>
                    <a:lnTo>
                      <a:pt x="114" y="328"/>
                    </a:lnTo>
                    <a:lnTo>
                      <a:pt x="96" y="415"/>
                    </a:lnTo>
                    <a:lnTo>
                      <a:pt x="155" y="368"/>
                    </a:lnTo>
                    <a:lnTo>
                      <a:pt x="170" y="509"/>
                    </a:lnTo>
                    <a:lnTo>
                      <a:pt x="211" y="352"/>
                    </a:lnTo>
                    <a:lnTo>
                      <a:pt x="266" y="465"/>
                    </a:lnTo>
                    <a:lnTo>
                      <a:pt x="282" y="341"/>
                    </a:lnTo>
                    <a:lnTo>
                      <a:pt x="364" y="426"/>
                    </a:lnTo>
                    <a:lnTo>
                      <a:pt x="338" y="305"/>
                    </a:lnTo>
                    <a:lnTo>
                      <a:pt x="434" y="313"/>
                    </a:lnTo>
                    <a:lnTo>
                      <a:pt x="354" y="247"/>
                    </a:lnTo>
                    <a:lnTo>
                      <a:pt x="424" y="192"/>
                    </a:lnTo>
                    <a:lnTo>
                      <a:pt x="335" y="172"/>
                    </a:lnTo>
                    <a:lnTo>
                      <a:pt x="369" y="105"/>
                    </a:lnTo>
                    <a:lnTo>
                      <a:pt x="284" y="125"/>
                    </a:lnTo>
                    <a:lnTo>
                      <a:pt x="292" y="0"/>
                    </a:lnTo>
                    <a:lnTo>
                      <a:pt x="217" y="13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09" name="Freeform 82"/>
              <p:cNvSpPr/>
              <p:nvPr/>
            </p:nvSpPr>
            <p:spPr>
              <a:xfrm>
                <a:off x="6129360" y="3330720"/>
                <a:ext cx="688680" cy="807840"/>
              </a:xfrm>
              <a:custGeom>
                <a:avLst/>
                <a:gdLst/>
                <a:ahLst/>
                <a:rect l="l" t="t" r="r" b="b"/>
                <a:pathLst>
                  <a:path w="434" h="509">
                    <a:moveTo>
                      <a:pt x="217" y="136"/>
                    </a:moveTo>
                    <a:lnTo>
                      <a:pt x="168" y="54"/>
                    </a:lnTo>
                    <a:lnTo>
                      <a:pt x="147" y="149"/>
                    </a:lnTo>
                    <a:lnTo>
                      <a:pt x="7" y="54"/>
                    </a:lnTo>
                    <a:lnTo>
                      <a:pt x="93" y="179"/>
                    </a:lnTo>
                    <a:lnTo>
                      <a:pt x="0" y="203"/>
                    </a:lnTo>
                    <a:lnTo>
                      <a:pt x="75" y="277"/>
                    </a:lnTo>
                    <a:lnTo>
                      <a:pt x="3" y="344"/>
                    </a:lnTo>
                    <a:lnTo>
                      <a:pt x="114" y="328"/>
                    </a:lnTo>
                    <a:lnTo>
                      <a:pt x="96" y="415"/>
                    </a:lnTo>
                    <a:lnTo>
                      <a:pt x="155" y="368"/>
                    </a:lnTo>
                    <a:lnTo>
                      <a:pt x="170" y="509"/>
                    </a:lnTo>
                    <a:lnTo>
                      <a:pt x="211" y="352"/>
                    </a:lnTo>
                    <a:lnTo>
                      <a:pt x="266" y="465"/>
                    </a:lnTo>
                    <a:lnTo>
                      <a:pt x="282" y="341"/>
                    </a:lnTo>
                    <a:lnTo>
                      <a:pt x="364" y="426"/>
                    </a:lnTo>
                    <a:lnTo>
                      <a:pt x="338" y="305"/>
                    </a:lnTo>
                    <a:lnTo>
                      <a:pt x="434" y="313"/>
                    </a:lnTo>
                    <a:lnTo>
                      <a:pt x="354" y="247"/>
                    </a:lnTo>
                    <a:lnTo>
                      <a:pt x="424" y="192"/>
                    </a:lnTo>
                    <a:lnTo>
                      <a:pt x="335" y="172"/>
                    </a:lnTo>
                    <a:lnTo>
                      <a:pt x="369" y="105"/>
                    </a:lnTo>
                    <a:lnTo>
                      <a:pt x="284" y="125"/>
                    </a:lnTo>
                    <a:lnTo>
                      <a:pt x="292" y="0"/>
                    </a:lnTo>
                    <a:lnTo>
                      <a:pt x="217" y="136"/>
                    </a:lnTo>
                    <a:close/>
                  </a:path>
                </a:pathLst>
              </a:custGeom>
              <a:noFill/>
              <a:ln cap="rnd" w="12">
                <a:solidFill>
                  <a:srgbClr val="9bbb59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310" name="Rectangle 84"/>
            <p:cNvSpPr/>
            <p:nvPr/>
          </p:nvSpPr>
          <p:spPr>
            <a:xfrm>
              <a:off x="6454440" y="3581280"/>
              <a:ext cx="138240" cy="24372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600" spc="-1" strike="noStrike">
                  <a:solidFill>
                    <a:srgbClr val="000000"/>
                  </a:solidFill>
                  <a:latin typeface="Calibri"/>
                </a:rPr>
                <a:t>м</a:t>
              </a:r>
              <a:endParaRPr b="0" lang="uk-UA" sz="1600" spc="-1" strike="noStrike">
                <a:latin typeface="Arial"/>
              </a:endParaRPr>
            </a:p>
          </p:txBody>
        </p:sp>
        <p:sp>
          <p:nvSpPr>
            <p:cNvPr id="311" name="Rectangle 85"/>
            <p:cNvSpPr/>
            <p:nvPr/>
          </p:nvSpPr>
          <p:spPr>
            <a:xfrm>
              <a:off x="6590880" y="3581280"/>
              <a:ext cx="46800" cy="24372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600" spc="-1" strike="noStrike">
                  <a:solidFill>
                    <a:srgbClr val="000000"/>
                  </a:solidFill>
                  <a:latin typeface="Calibri"/>
                </a:rPr>
                <a:t> </a:t>
              </a:r>
              <a:endParaRPr b="0" lang="uk-UA" sz="1600" spc="-1" strike="noStrike">
                <a:latin typeface="Arial"/>
              </a:endParaRPr>
            </a:p>
          </p:txBody>
        </p:sp>
        <p:grpSp>
          <p:nvGrpSpPr>
            <p:cNvPr id="312" name="Group 88"/>
            <p:cNvGrpSpPr/>
            <p:nvPr/>
          </p:nvGrpSpPr>
          <p:grpSpPr>
            <a:xfrm>
              <a:off x="3300480" y="3370320"/>
              <a:ext cx="688680" cy="809280"/>
              <a:chOff x="3300480" y="3370320"/>
              <a:chExt cx="688680" cy="809280"/>
            </a:xfrm>
          </p:grpSpPr>
          <p:sp>
            <p:nvSpPr>
              <p:cNvPr id="313" name="Freeform 86"/>
              <p:cNvSpPr/>
              <p:nvPr/>
            </p:nvSpPr>
            <p:spPr>
              <a:xfrm>
                <a:off x="3300480" y="3370320"/>
                <a:ext cx="688680" cy="809280"/>
              </a:xfrm>
              <a:custGeom>
                <a:avLst/>
                <a:gdLst/>
                <a:ahLst/>
                <a:rect l="l" t="t" r="r" b="b"/>
                <a:pathLst>
                  <a:path w="434" h="510">
                    <a:moveTo>
                      <a:pt x="217" y="137"/>
                    </a:moveTo>
                    <a:lnTo>
                      <a:pt x="168" y="54"/>
                    </a:lnTo>
                    <a:lnTo>
                      <a:pt x="147" y="149"/>
                    </a:lnTo>
                    <a:lnTo>
                      <a:pt x="7" y="54"/>
                    </a:lnTo>
                    <a:lnTo>
                      <a:pt x="93" y="180"/>
                    </a:lnTo>
                    <a:lnTo>
                      <a:pt x="0" y="203"/>
                    </a:lnTo>
                    <a:lnTo>
                      <a:pt x="75" y="278"/>
                    </a:lnTo>
                    <a:lnTo>
                      <a:pt x="2" y="344"/>
                    </a:lnTo>
                    <a:lnTo>
                      <a:pt x="114" y="329"/>
                    </a:lnTo>
                    <a:lnTo>
                      <a:pt x="95" y="416"/>
                    </a:lnTo>
                    <a:lnTo>
                      <a:pt x="155" y="369"/>
                    </a:lnTo>
                    <a:lnTo>
                      <a:pt x="170" y="510"/>
                    </a:lnTo>
                    <a:lnTo>
                      <a:pt x="211" y="352"/>
                    </a:lnTo>
                    <a:lnTo>
                      <a:pt x="266" y="466"/>
                    </a:lnTo>
                    <a:lnTo>
                      <a:pt x="282" y="341"/>
                    </a:lnTo>
                    <a:lnTo>
                      <a:pt x="364" y="427"/>
                    </a:lnTo>
                    <a:lnTo>
                      <a:pt x="338" y="305"/>
                    </a:lnTo>
                    <a:lnTo>
                      <a:pt x="434" y="314"/>
                    </a:lnTo>
                    <a:lnTo>
                      <a:pt x="354" y="247"/>
                    </a:lnTo>
                    <a:lnTo>
                      <a:pt x="424" y="192"/>
                    </a:lnTo>
                    <a:lnTo>
                      <a:pt x="335" y="173"/>
                    </a:lnTo>
                    <a:lnTo>
                      <a:pt x="369" y="105"/>
                    </a:lnTo>
                    <a:lnTo>
                      <a:pt x="284" y="126"/>
                    </a:lnTo>
                    <a:lnTo>
                      <a:pt x="292" y="0"/>
                    </a:lnTo>
                    <a:lnTo>
                      <a:pt x="217" y="1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14" name="Freeform 87"/>
              <p:cNvSpPr/>
              <p:nvPr/>
            </p:nvSpPr>
            <p:spPr>
              <a:xfrm>
                <a:off x="3300480" y="3370320"/>
                <a:ext cx="688680" cy="809280"/>
              </a:xfrm>
              <a:custGeom>
                <a:avLst/>
                <a:gdLst/>
                <a:ahLst/>
                <a:rect l="l" t="t" r="r" b="b"/>
                <a:pathLst>
                  <a:path w="434" h="510">
                    <a:moveTo>
                      <a:pt x="217" y="137"/>
                    </a:moveTo>
                    <a:lnTo>
                      <a:pt x="168" y="54"/>
                    </a:lnTo>
                    <a:lnTo>
                      <a:pt x="147" y="149"/>
                    </a:lnTo>
                    <a:lnTo>
                      <a:pt x="7" y="54"/>
                    </a:lnTo>
                    <a:lnTo>
                      <a:pt x="93" y="180"/>
                    </a:lnTo>
                    <a:lnTo>
                      <a:pt x="0" y="203"/>
                    </a:lnTo>
                    <a:lnTo>
                      <a:pt x="75" y="278"/>
                    </a:lnTo>
                    <a:lnTo>
                      <a:pt x="2" y="344"/>
                    </a:lnTo>
                    <a:lnTo>
                      <a:pt x="114" y="329"/>
                    </a:lnTo>
                    <a:lnTo>
                      <a:pt x="95" y="416"/>
                    </a:lnTo>
                    <a:lnTo>
                      <a:pt x="155" y="369"/>
                    </a:lnTo>
                    <a:lnTo>
                      <a:pt x="170" y="510"/>
                    </a:lnTo>
                    <a:lnTo>
                      <a:pt x="211" y="352"/>
                    </a:lnTo>
                    <a:lnTo>
                      <a:pt x="266" y="466"/>
                    </a:lnTo>
                    <a:lnTo>
                      <a:pt x="282" y="341"/>
                    </a:lnTo>
                    <a:lnTo>
                      <a:pt x="364" y="427"/>
                    </a:lnTo>
                    <a:lnTo>
                      <a:pt x="338" y="305"/>
                    </a:lnTo>
                    <a:lnTo>
                      <a:pt x="434" y="314"/>
                    </a:lnTo>
                    <a:lnTo>
                      <a:pt x="354" y="247"/>
                    </a:lnTo>
                    <a:lnTo>
                      <a:pt x="424" y="192"/>
                    </a:lnTo>
                    <a:lnTo>
                      <a:pt x="335" y="173"/>
                    </a:lnTo>
                    <a:lnTo>
                      <a:pt x="369" y="105"/>
                    </a:lnTo>
                    <a:lnTo>
                      <a:pt x="284" y="126"/>
                    </a:lnTo>
                    <a:lnTo>
                      <a:pt x="292" y="0"/>
                    </a:lnTo>
                    <a:lnTo>
                      <a:pt x="217" y="137"/>
                    </a:lnTo>
                    <a:close/>
                  </a:path>
                </a:pathLst>
              </a:custGeom>
              <a:noFill/>
              <a:ln cap="rnd" w="12">
                <a:solidFill>
                  <a:srgbClr val="9bbb59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315" name="Rectangle 89"/>
            <p:cNvSpPr/>
            <p:nvPr/>
          </p:nvSpPr>
          <p:spPr>
            <a:xfrm>
              <a:off x="3486240" y="3505320"/>
              <a:ext cx="364680" cy="42696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2800" spc="-1" strike="noStrike">
                  <a:solidFill>
                    <a:srgbClr val="000000"/>
                  </a:solidFill>
                  <a:latin typeface="Calibri"/>
                </a:rPr>
                <a:t>21</a:t>
              </a:r>
              <a:endParaRPr b="0" lang="uk-UA" sz="2800" spc="-1" strike="noStrike">
                <a:latin typeface="Arial"/>
              </a:endParaRPr>
            </a:p>
          </p:txBody>
        </p:sp>
        <p:sp>
          <p:nvSpPr>
            <p:cNvPr id="316" name="Rectangle 90"/>
            <p:cNvSpPr/>
            <p:nvPr/>
          </p:nvSpPr>
          <p:spPr>
            <a:xfrm>
              <a:off x="3741120" y="3621240"/>
              <a:ext cx="46800" cy="24372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600" spc="-1" strike="noStrike">
                  <a:solidFill>
                    <a:srgbClr val="000000"/>
                  </a:solidFill>
                  <a:latin typeface="Calibri"/>
                </a:rPr>
                <a:t> </a:t>
              </a:r>
              <a:endParaRPr b="0" lang="uk-UA" sz="1600" spc="-1" strike="noStrike">
                <a:latin typeface="Arial"/>
              </a:endParaRPr>
            </a:p>
          </p:txBody>
        </p:sp>
        <p:grpSp>
          <p:nvGrpSpPr>
            <p:cNvPr id="317" name="Group 93"/>
            <p:cNvGrpSpPr/>
            <p:nvPr/>
          </p:nvGrpSpPr>
          <p:grpSpPr>
            <a:xfrm>
              <a:off x="3300480" y="3992400"/>
              <a:ext cx="688680" cy="809280"/>
              <a:chOff x="3300480" y="3992400"/>
              <a:chExt cx="688680" cy="809280"/>
            </a:xfrm>
          </p:grpSpPr>
          <p:sp>
            <p:nvSpPr>
              <p:cNvPr id="318" name="Freeform 91"/>
              <p:cNvSpPr/>
              <p:nvPr/>
            </p:nvSpPr>
            <p:spPr>
              <a:xfrm>
                <a:off x="3300480" y="3992400"/>
                <a:ext cx="688680" cy="809280"/>
              </a:xfrm>
              <a:custGeom>
                <a:avLst/>
                <a:gdLst/>
                <a:ahLst/>
                <a:rect l="l" t="t" r="r" b="b"/>
                <a:pathLst>
                  <a:path w="434" h="510">
                    <a:moveTo>
                      <a:pt x="217" y="137"/>
                    </a:moveTo>
                    <a:lnTo>
                      <a:pt x="168" y="55"/>
                    </a:lnTo>
                    <a:lnTo>
                      <a:pt x="147" y="150"/>
                    </a:lnTo>
                    <a:lnTo>
                      <a:pt x="7" y="55"/>
                    </a:lnTo>
                    <a:lnTo>
                      <a:pt x="93" y="180"/>
                    </a:lnTo>
                    <a:lnTo>
                      <a:pt x="0" y="204"/>
                    </a:lnTo>
                    <a:lnTo>
                      <a:pt x="75" y="278"/>
                    </a:lnTo>
                    <a:lnTo>
                      <a:pt x="3" y="344"/>
                    </a:lnTo>
                    <a:lnTo>
                      <a:pt x="114" y="329"/>
                    </a:lnTo>
                    <a:lnTo>
                      <a:pt x="96" y="416"/>
                    </a:lnTo>
                    <a:lnTo>
                      <a:pt x="155" y="369"/>
                    </a:lnTo>
                    <a:lnTo>
                      <a:pt x="170" y="510"/>
                    </a:lnTo>
                    <a:lnTo>
                      <a:pt x="211" y="353"/>
                    </a:lnTo>
                    <a:lnTo>
                      <a:pt x="266" y="466"/>
                    </a:lnTo>
                    <a:lnTo>
                      <a:pt x="282" y="341"/>
                    </a:lnTo>
                    <a:lnTo>
                      <a:pt x="364" y="427"/>
                    </a:lnTo>
                    <a:lnTo>
                      <a:pt x="338" y="306"/>
                    </a:lnTo>
                    <a:lnTo>
                      <a:pt x="434" y="314"/>
                    </a:lnTo>
                    <a:lnTo>
                      <a:pt x="354" y="248"/>
                    </a:lnTo>
                    <a:lnTo>
                      <a:pt x="424" y="192"/>
                    </a:lnTo>
                    <a:lnTo>
                      <a:pt x="335" y="173"/>
                    </a:lnTo>
                    <a:lnTo>
                      <a:pt x="369" y="106"/>
                    </a:lnTo>
                    <a:lnTo>
                      <a:pt x="284" y="126"/>
                    </a:lnTo>
                    <a:lnTo>
                      <a:pt x="292" y="0"/>
                    </a:lnTo>
                    <a:lnTo>
                      <a:pt x="217" y="1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19" name="Freeform 92"/>
              <p:cNvSpPr/>
              <p:nvPr/>
            </p:nvSpPr>
            <p:spPr>
              <a:xfrm>
                <a:off x="3300480" y="3992400"/>
                <a:ext cx="688680" cy="809280"/>
              </a:xfrm>
              <a:custGeom>
                <a:avLst/>
                <a:gdLst/>
                <a:ahLst/>
                <a:rect l="l" t="t" r="r" b="b"/>
                <a:pathLst>
                  <a:path w="434" h="510">
                    <a:moveTo>
                      <a:pt x="217" y="137"/>
                    </a:moveTo>
                    <a:lnTo>
                      <a:pt x="168" y="55"/>
                    </a:lnTo>
                    <a:lnTo>
                      <a:pt x="147" y="150"/>
                    </a:lnTo>
                    <a:lnTo>
                      <a:pt x="7" y="55"/>
                    </a:lnTo>
                    <a:lnTo>
                      <a:pt x="93" y="180"/>
                    </a:lnTo>
                    <a:lnTo>
                      <a:pt x="0" y="204"/>
                    </a:lnTo>
                    <a:lnTo>
                      <a:pt x="75" y="278"/>
                    </a:lnTo>
                    <a:lnTo>
                      <a:pt x="3" y="344"/>
                    </a:lnTo>
                    <a:lnTo>
                      <a:pt x="114" y="329"/>
                    </a:lnTo>
                    <a:lnTo>
                      <a:pt x="96" y="416"/>
                    </a:lnTo>
                    <a:lnTo>
                      <a:pt x="155" y="369"/>
                    </a:lnTo>
                    <a:lnTo>
                      <a:pt x="170" y="510"/>
                    </a:lnTo>
                    <a:lnTo>
                      <a:pt x="211" y="353"/>
                    </a:lnTo>
                    <a:lnTo>
                      <a:pt x="266" y="466"/>
                    </a:lnTo>
                    <a:lnTo>
                      <a:pt x="282" y="341"/>
                    </a:lnTo>
                    <a:lnTo>
                      <a:pt x="364" y="427"/>
                    </a:lnTo>
                    <a:lnTo>
                      <a:pt x="338" y="306"/>
                    </a:lnTo>
                    <a:lnTo>
                      <a:pt x="434" y="314"/>
                    </a:lnTo>
                    <a:lnTo>
                      <a:pt x="354" y="248"/>
                    </a:lnTo>
                    <a:lnTo>
                      <a:pt x="424" y="192"/>
                    </a:lnTo>
                    <a:lnTo>
                      <a:pt x="335" y="173"/>
                    </a:lnTo>
                    <a:lnTo>
                      <a:pt x="369" y="106"/>
                    </a:lnTo>
                    <a:lnTo>
                      <a:pt x="284" y="126"/>
                    </a:lnTo>
                    <a:lnTo>
                      <a:pt x="292" y="0"/>
                    </a:lnTo>
                    <a:lnTo>
                      <a:pt x="217" y="137"/>
                    </a:lnTo>
                    <a:close/>
                  </a:path>
                </a:pathLst>
              </a:custGeom>
              <a:noFill/>
              <a:ln cap="rnd" w="12">
                <a:solidFill>
                  <a:srgbClr val="8064a2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320" name="Rectangle 94"/>
            <p:cNvSpPr/>
            <p:nvPr/>
          </p:nvSpPr>
          <p:spPr>
            <a:xfrm>
              <a:off x="3481200" y="4148280"/>
              <a:ext cx="285480" cy="42696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2800" spc="-1" strike="noStrike">
                  <a:solidFill>
                    <a:srgbClr val="000000"/>
                  </a:solidFill>
                  <a:latin typeface="Calibri"/>
                </a:rPr>
                <a:t>4</a:t>
              </a:r>
              <a:endParaRPr b="0" lang="uk-UA" sz="2800" spc="-1" strike="noStrike">
                <a:latin typeface="Arial"/>
              </a:endParaRPr>
            </a:p>
          </p:txBody>
        </p:sp>
        <p:sp>
          <p:nvSpPr>
            <p:cNvPr id="321" name="Rectangle 95"/>
            <p:cNvSpPr/>
            <p:nvPr/>
          </p:nvSpPr>
          <p:spPr>
            <a:xfrm>
              <a:off x="3741120" y="4245120"/>
              <a:ext cx="46800" cy="24372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600" spc="-1" strike="noStrike">
                  <a:solidFill>
                    <a:srgbClr val="000000"/>
                  </a:solidFill>
                  <a:latin typeface="Calibri"/>
                </a:rPr>
                <a:t> </a:t>
              </a:r>
              <a:endParaRPr b="0" lang="uk-UA" sz="1600" spc="-1" strike="noStrike">
                <a:latin typeface="Arial"/>
              </a:endParaRPr>
            </a:p>
          </p:txBody>
        </p:sp>
        <p:grpSp>
          <p:nvGrpSpPr>
            <p:cNvPr id="322" name="Group 98"/>
            <p:cNvGrpSpPr/>
            <p:nvPr/>
          </p:nvGrpSpPr>
          <p:grpSpPr>
            <a:xfrm>
              <a:off x="5248440" y="2084400"/>
              <a:ext cx="688680" cy="807840"/>
              <a:chOff x="5248440" y="2084400"/>
              <a:chExt cx="688680" cy="807840"/>
            </a:xfrm>
          </p:grpSpPr>
          <p:sp>
            <p:nvSpPr>
              <p:cNvPr id="323" name="Freeform 96"/>
              <p:cNvSpPr/>
              <p:nvPr/>
            </p:nvSpPr>
            <p:spPr>
              <a:xfrm>
                <a:off x="5248440" y="2084400"/>
                <a:ext cx="688680" cy="807840"/>
              </a:xfrm>
              <a:custGeom>
                <a:avLst/>
                <a:gdLst/>
                <a:ahLst/>
                <a:rect l="l" t="t" r="r" b="b"/>
                <a:pathLst>
                  <a:path w="434" h="509">
                    <a:moveTo>
                      <a:pt x="217" y="136"/>
                    </a:moveTo>
                    <a:lnTo>
                      <a:pt x="168" y="54"/>
                    </a:lnTo>
                    <a:lnTo>
                      <a:pt x="147" y="149"/>
                    </a:lnTo>
                    <a:lnTo>
                      <a:pt x="7" y="54"/>
                    </a:lnTo>
                    <a:lnTo>
                      <a:pt x="93" y="179"/>
                    </a:lnTo>
                    <a:lnTo>
                      <a:pt x="0" y="203"/>
                    </a:lnTo>
                    <a:lnTo>
                      <a:pt x="75" y="277"/>
                    </a:lnTo>
                    <a:lnTo>
                      <a:pt x="3" y="344"/>
                    </a:lnTo>
                    <a:lnTo>
                      <a:pt x="114" y="328"/>
                    </a:lnTo>
                    <a:lnTo>
                      <a:pt x="96" y="415"/>
                    </a:lnTo>
                    <a:lnTo>
                      <a:pt x="155" y="368"/>
                    </a:lnTo>
                    <a:lnTo>
                      <a:pt x="170" y="509"/>
                    </a:lnTo>
                    <a:lnTo>
                      <a:pt x="212" y="352"/>
                    </a:lnTo>
                    <a:lnTo>
                      <a:pt x="266" y="465"/>
                    </a:lnTo>
                    <a:lnTo>
                      <a:pt x="282" y="341"/>
                    </a:lnTo>
                    <a:lnTo>
                      <a:pt x="365" y="426"/>
                    </a:lnTo>
                    <a:lnTo>
                      <a:pt x="338" y="305"/>
                    </a:lnTo>
                    <a:lnTo>
                      <a:pt x="434" y="313"/>
                    </a:lnTo>
                    <a:lnTo>
                      <a:pt x="354" y="247"/>
                    </a:lnTo>
                    <a:lnTo>
                      <a:pt x="424" y="192"/>
                    </a:lnTo>
                    <a:lnTo>
                      <a:pt x="336" y="172"/>
                    </a:lnTo>
                    <a:lnTo>
                      <a:pt x="369" y="105"/>
                    </a:lnTo>
                    <a:lnTo>
                      <a:pt x="284" y="125"/>
                    </a:lnTo>
                    <a:lnTo>
                      <a:pt x="292" y="0"/>
                    </a:lnTo>
                    <a:lnTo>
                      <a:pt x="217" y="13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24" name="Freeform 97"/>
              <p:cNvSpPr/>
              <p:nvPr/>
            </p:nvSpPr>
            <p:spPr>
              <a:xfrm>
                <a:off x="5248440" y="2084400"/>
                <a:ext cx="688680" cy="807840"/>
              </a:xfrm>
              <a:custGeom>
                <a:avLst/>
                <a:gdLst/>
                <a:ahLst/>
                <a:rect l="l" t="t" r="r" b="b"/>
                <a:pathLst>
                  <a:path w="434" h="509">
                    <a:moveTo>
                      <a:pt x="217" y="136"/>
                    </a:moveTo>
                    <a:lnTo>
                      <a:pt x="168" y="54"/>
                    </a:lnTo>
                    <a:lnTo>
                      <a:pt x="147" y="149"/>
                    </a:lnTo>
                    <a:lnTo>
                      <a:pt x="7" y="54"/>
                    </a:lnTo>
                    <a:lnTo>
                      <a:pt x="93" y="179"/>
                    </a:lnTo>
                    <a:lnTo>
                      <a:pt x="0" y="203"/>
                    </a:lnTo>
                    <a:lnTo>
                      <a:pt x="75" y="277"/>
                    </a:lnTo>
                    <a:lnTo>
                      <a:pt x="3" y="344"/>
                    </a:lnTo>
                    <a:lnTo>
                      <a:pt x="114" y="328"/>
                    </a:lnTo>
                    <a:lnTo>
                      <a:pt x="96" y="415"/>
                    </a:lnTo>
                    <a:lnTo>
                      <a:pt x="155" y="368"/>
                    </a:lnTo>
                    <a:lnTo>
                      <a:pt x="170" y="509"/>
                    </a:lnTo>
                    <a:lnTo>
                      <a:pt x="212" y="352"/>
                    </a:lnTo>
                    <a:lnTo>
                      <a:pt x="266" y="465"/>
                    </a:lnTo>
                    <a:lnTo>
                      <a:pt x="282" y="341"/>
                    </a:lnTo>
                    <a:lnTo>
                      <a:pt x="365" y="426"/>
                    </a:lnTo>
                    <a:lnTo>
                      <a:pt x="338" y="305"/>
                    </a:lnTo>
                    <a:lnTo>
                      <a:pt x="434" y="313"/>
                    </a:lnTo>
                    <a:lnTo>
                      <a:pt x="354" y="247"/>
                    </a:lnTo>
                    <a:lnTo>
                      <a:pt x="424" y="192"/>
                    </a:lnTo>
                    <a:lnTo>
                      <a:pt x="336" y="172"/>
                    </a:lnTo>
                    <a:lnTo>
                      <a:pt x="369" y="105"/>
                    </a:lnTo>
                    <a:lnTo>
                      <a:pt x="284" y="125"/>
                    </a:lnTo>
                    <a:lnTo>
                      <a:pt x="292" y="0"/>
                    </a:lnTo>
                    <a:lnTo>
                      <a:pt x="217" y="136"/>
                    </a:lnTo>
                    <a:close/>
                  </a:path>
                </a:pathLst>
              </a:custGeom>
              <a:noFill/>
              <a:ln cap="rnd" w="12">
                <a:solidFill>
                  <a:srgbClr val="4f81bd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325" name="Group 101"/>
            <p:cNvGrpSpPr/>
            <p:nvPr/>
          </p:nvGrpSpPr>
          <p:grpSpPr>
            <a:xfrm>
              <a:off x="5184720" y="1274760"/>
              <a:ext cx="688680" cy="809280"/>
              <a:chOff x="5184720" y="1274760"/>
              <a:chExt cx="688680" cy="809280"/>
            </a:xfrm>
          </p:grpSpPr>
          <p:sp>
            <p:nvSpPr>
              <p:cNvPr id="326" name="Freeform 99"/>
              <p:cNvSpPr/>
              <p:nvPr/>
            </p:nvSpPr>
            <p:spPr>
              <a:xfrm>
                <a:off x="5184720" y="1274760"/>
                <a:ext cx="688680" cy="809280"/>
              </a:xfrm>
              <a:custGeom>
                <a:avLst/>
                <a:gdLst/>
                <a:ahLst/>
                <a:rect l="l" t="t" r="r" b="b"/>
                <a:pathLst>
                  <a:path w="434" h="510">
                    <a:moveTo>
                      <a:pt x="217" y="137"/>
                    </a:moveTo>
                    <a:lnTo>
                      <a:pt x="168" y="54"/>
                    </a:lnTo>
                    <a:lnTo>
                      <a:pt x="147" y="149"/>
                    </a:lnTo>
                    <a:lnTo>
                      <a:pt x="7" y="54"/>
                    </a:lnTo>
                    <a:lnTo>
                      <a:pt x="93" y="180"/>
                    </a:lnTo>
                    <a:lnTo>
                      <a:pt x="0" y="203"/>
                    </a:lnTo>
                    <a:lnTo>
                      <a:pt x="75" y="278"/>
                    </a:lnTo>
                    <a:lnTo>
                      <a:pt x="3" y="344"/>
                    </a:lnTo>
                    <a:lnTo>
                      <a:pt x="114" y="329"/>
                    </a:lnTo>
                    <a:lnTo>
                      <a:pt x="96" y="416"/>
                    </a:lnTo>
                    <a:lnTo>
                      <a:pt x="155" y="369"/>
                    </a:lnTo>
                    <a:lnTo>
                      <a:pt x="170" y="510"/>
                    </a:lnTo>
                    <a:lnTo>
                      <a:pt x="212" y="352"/>
                    </a:lnTo>
                    <a:lnTo>
                      <a:pt x="266" y="466"/>
                    </a:lnTo>
                    <a:lnTo>
                      <a:pt x="282" y="341"/>
                    </a:lnTo>
                    <a:lnTo>
                      <a:pt x="365" y="427"/>
                    </a:lnTo>
                    <a:lnTo>
                      <a:pt x="338" y="305"/>
                    </a:lnTo>
                    <a:lnTo>
                      <a:pt x="434" y="314"/>
                    </a:lnTo>
                    <a:lnTo>
                      <a:pt x="354" y="247"/>
                    </a:lnTo>
                    <a:lnTo>
                      <a:pt x="424" y="192"/>
                    </a:lnTo>
                    <a:lnTo>
                      <a:pt x="336" y="173"/>
                    </a:lnTo>
                    <a:lnTo>
                      <a:pt x="369" y="105"/>
                    </a:lnTo>
                    <a:lnTo>
                      <a:pt x="284" y="126"/>
                    </a:lnTo>
                    <a:lnTo>
                      <a:pt x="292" y="0"/>
                    </a:lnTo>
                    <a:lnTo>
                      <a:pt x="217" y="1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27" name="Freeform 100"/>
              <p:cNvSpPr/>
              <p:nvPr/>
            </p:nvSpPr>
            <p:spPr>
              <a:xfrm>
                <a:off x="5184720" y="1274760"/>
                <a:ext cx="688680" cy="809280"/>
              </a:xfrm>
              <a:custGeom>
                <a:avLst/>
                <a:gdLst/>
                <a:ahLst/>
                <a:rect l="l" t="t" r="r" b="b"/>
                <a:pathLst>
                  <a:path w="434" h="510">
                    <a:moveTo>
                      <a:pt x="217" y="137"/>
                    </a:moveTo>
                    <a:lnTo>
                      <a:pt x="168" y="54"/>
                    </a:lnTo>
                    <a:lnTo>
                      <a:pt x="147" y="149"/>
                    </a:lnTo>
                    <a:lnTo>
                      <a:pt x="7" y="54"/>
                    </a:lnTo>
                    <a:lnTo>
                      <a:pt x="93" y="180"/>
                    </a:lnTo>
                    <a:lnTo>
                      <a:pt x="0" y="203"/>
                    </a:lnTo>
                    <a:lnTo>
                      <a:pt x="75" y="278"/>
                    </a:lnTo>
                    <a:lnTo>
                      <a:pt x="3" y="344"/>
                    </a:lnTo>
                    <a:lnTo>
                      <a:pt x="114" y="329"/>
                    </a:lnTo>
                    <a:lnTo>
                      <a:pt x="96" y="416"/>
                    </a:lnTo>
                    <a:lnTo>
                      <a:pt x="155" y="369"/>
                    </a:lnTo>
                    <a:lnTo>
                      <a:pt x="170" y="510"/>
                    </a:lnTo>
                    <a:lnTo>
                      <a:pt x="212" y="352"/>
                    </a:lnTo>
                    <a:lnTo>
                      <a:pt x="266" y="466"/>
                    </a:lnTo>
                    <a:lnTo>
                      <a:pt x="282" y="341"/>
                    </a:lnTo>
                    <a:lnTo>
                      <a:pt x="365" y="427"/>
                    </a:lnTo>
                    <a:lnTo>
                      <a:pt x="338" y="305"/>
                    </a:lnTo>
                    <a:lnTo>
                      <a:pt x="434" y="314"/>
                    </a:lnTo>
                    <a:lnTo>
                      <a:pt x="354" y="247"/>
                    </a:lnTo>
                    <a:lnTo>
                      <a:pt x="424" y="192"/>
                    </a:lnTo>
                    <a:lnTo>
                      <a:pt x="336" y="173"/>
                    </a:lnTo>
                    <a:lnTo>
                      <a:pt x="369" y="105"/>
                    </a:lnTo>
                    <a:lnTo>
                      <a:pt x="284" y="126"/>
                    </a:lnTo>
                    <a:lnTo>
                      <a:pt x="292" y="0"/>
                    </a:lnTo>
                    <a:lnTo>
                      <a:pt x="217" y="137"/>
                    </a:lnTo>
                    <a:close/>
                  </a:path>
                </a:pathLst>
              </a:custGeom>
              <a:noFill/>
              <a:ln cap="rnd" w="12"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328" name="Group 104"/>
            <p:cNvGrpSpPr/>
            <p:nvPr/>
          </p:nvGrpSpPr>
          <p:grpSpPr>
            <a:xfrm>
              <a:off x="5327640" y="3330720"/>
              <a:ext cx="688680" cy="807840"/>
              <a:chOff x="5327640" y="3330720"/>
              <a:chExt cx="688680" cy="807840"/>
            </a:xfrm>
          </p:grpSpPr>
          <p:sp>
            <p:nvSpPr>
              <p:cNvPr id="329" name="Freeform 102"/>
              <p:cNvSpPr/>
              <p:nvPr/>
            </p:nvSpPr>
            <p:spPr>
              <a:xfrm>
                <a:off x="5327640" y="3330720"/>
                <a:ext cx="688680" cy="807840"/>
              </a:xfrm>
              <a:custGeom>
                <a:avLst/>
                <a:gdLst/>
                <a:ahLst/>
                <a:rect l="l" t="t" r="r" b="b"/>
                <a:pathLst>
                  <a:path w="434" h="509">
                    <a:moveTo>
                      <a:pt x="217" y="136"/>
                    </a:moveTo>
                    <a:lnTo>
                      <a:pt x="168" y="54"/>
                    </a:lnTo>
                    <a:lnTo>
                      <a:pt x="147" y="149"/>
                    </a:lnTo>
                    <a:lnTo>
                      <a:pt x="7" y="54"/>
                    </a:lnTo>
                    <a:lnTo>
                      <a:pt x="93" y="179"/>
                    </a:lnTo>
                    <a:lnTo>
                      <a:pt x="0" y="203"/>
                    </a:lnTo>
                    <a:lnTo>
                      <a:pt x="75" y="277"/>
                    </a:lnTo>
                    <a:lnTo>
                      <a:pt x="3" y="344"/>
                    </a:lnTo>
                    <a:lnTo>
                      <a:pt x="114" y="328"/>
                    </a:lnTo>
                    <a:lnTo>
                      <a:pt x="96" y="415"/>
                    </a:lnTo>
                    <a:lnTo>
                      <a:pt x="155" y="368"/>
                    </a:lnTo>
                    <a:lnTo>
                      <a:pt x="170" y="509"/>
                    </a:lnTo>
                    <a:lnTo>
                      <a:pt x="211" y="352"/>
                    </a:lnTo>
                    <a:lnTo>
                      <a:pt x="266" y="465"/>
                    </a:lnTo>
                    <a:lnTo>
                      <a:pt x="282" y="341"/>
                    </a:lnTo>
                    <a:lnTo>
                      <a:pt x="364" y="426"/>
                    </a:lnTo>
                    <a:lnTo>
                      <a:pt x="338" y="305"/>
                    </a:lnTo>
                    <a:lnTo>
                      <a:pt x="434" y="313"/>
                    </a:lnTo>
                    <a:lnTo>
                      <a:pt x="354" y="247"/>
                    </a:lnTo>
                    <a:lnTo>
                      <a:pt x="424" y="192"/>
                    </a:lnTo>
                    <a:lnTo>
                      <a:pt x="336" y="172"/>
                    </a:lnTo>
                    <a:lnTo>
                      <a:pt x="369" y="105"/>
                    </a:lnTo>
                    <a:lnTo>
                      <a:pt x="284" y="125"/>
                    </a:lnTo>
                    <a:lnTo>
                      <a:pt x="292" y="0"/>
                    </a:lnTo>
                    <a:lnTo>
                      <a:pt x="217" y="13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30" name="Freeform 103"/>
              <p:cNvSpPr/>
              <p:nvPr/>
            </p:nvSpPr>
            <p:spPr>
              <a:xfrm>
                <a:off x="5327640" y="3330720"/>
                <a:ext cx="688680" cy="807840"/>
              </a:xfrm>
              <a:custGeom>
                <a:avLst/>
                <a:gdLst/>
                <a:ahLst/>
                <a:rect l="l" t="t" r="r" b="b"/>
                <a:pathLst>
                  <a:path w="434" h="509">
                    <a:moveTo>
                      <a:pt x="217" y="136"/>
                    </a:moveTo>
                    <a:lnTo>
                      <a:pt x="168" y="54"/>
                    </a:lnTo>
                    <a:lnTo>
                      <a:pt x="147" y="149"/>
                    </a:lnTo>
                    <a:lnTo>
                      <a:pt x="7" y="54"/>
                    </a:lnTo>
                    <a:lnTo>
                      <a:pt x="93" y="179"/>
                    </a:lnTo>
                    <a:lnTo>
                      <a:pt x="0" y="203"/>
                    </a:lnTo>
                    <a:lnTo>
                      <a:pt x="75" y="277"/>
                    </a:lnTo>
                    <a:lnTo>
                      <a:pt x="3" y="344"/>
                    </a:lnTo>
                    <a:lnTo>
                      <a:pt x="114" y="328"/>
                    </a:lnTo>
                    <a:lnTo>
                      <a:pt x="96" y="415"/>
                    </a:lnTo>
                    <a:lnTo>
                      <a:pt x="155" y="368"/>
                    </a:lnTo>
                    <a:lnTo>
                      <a:pt x="170" y="509"/>
                    </a:lnTo>
                    <a:lnTo>
                      <a:pt x="211" y="352"/>
                    </a:lnTo>
                    <a:lnTo>
                      <a:pt x="266" y="465"/>
                    </a:lnTo>
                    <a:lnTo>
                      <a:pt x="282" y="341"/>
                    </a:lnTo>
                    <a:lnTo>
                      <a:pt x="364" y="426"/>
                    </a:lnTo>
                    <a:lnTo>
                      <a:pt x="338" y="305"/>
                    </a:lnTo>
                    <a:lnTo>
                      <a:pt x="434" y="313"/>
                    </a:lnTo>
                    <a:lnTo>
                      <a:pt x="354" y="247"/>
                    </a:lnTo>
                    <a:lnTo>
                      <a:pt x="424" y="192"/>
                    </a:lnTo>
                    <a:lnTo>
                      <a:pt x="336" y="172"/>
                    </a:lnTo>
                    <a:lnTo>
                      <a:pt x="369" y="105"/>
                    </a:lnTo>
                    <a:lnTo>
                      <a:pt x="284" y="125"/>
                    </a:lnTo>
                    <a:lnTo>
                      <a:pt x="292" y="0"/>
                    </a:lnTo>
                    <a:lnTo>
                      <a:pt x="217" y="136"/>
                    </a:lnTo>
                    <a:close/>
                  </a:path>
                </a:pathLst>
              </a:custGeom>
              <a:noFill/>
              <a:ln cap="rnd" w="12">
                <a:solidFill>
                  <a:srgbClr val="9bbb59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331" name="Group 107"/>
            <p:cNvGrpSpPr/>
            <p:nvPr/>
          </p:nvGrpSpPr>
          <p:grpSpPr>
            <a:xfrm>
              <a:off x="6108840" y="2693880"/>
              <a:ext cx="688680" cy="807840"/>
              <a:chOff x="6108840" y="2693880"/>
              <a:chExt cx="688680" cy="807840"/>
            </a:xfrm>
          </p:grpSpPr>
          <p:sp>
            <p:nvSpPr>
              <p:cNvPr id="332" name="Freeform 105"/>
              <p:cNvSpPr/>
              <p:nvPr/>
            </p:nvSpPr>
            <p:spPr>
              <a:xfrm>
                <a:off x="6108840" y="2693880"/>
                <a:ext cx="688680" cy="807840"/>
              </a:xfrm>
              <a:custGeom>
                <a:avLst/>
                <a:gdLst/>
                <a:ahLst/>
                <a:rect l="l" t="t" r="r" b="b"/>
                <a:pathLst>
                  <a:path w="434" h="509">
                    <a:moveTo>
                      <a:pt x="217" y="137"/>
                    </a:moveTo>
                    <a:lnTo>
                      <a:pt x="168" y="54"/>
                    </a:lnTo>
                    <a:lnTo>
                      <a:pt x="147" y="149"/>
                    </a:lnTo>
                    <a:lnTo>
                      <a:pt x="8" y="54"/>
                    </a:lnTo>
                    <a:lnTo>
                      <a:pt x="93" y="180"/>
                    </a:lnTo>
                    <a:lnTo>
                      <a:pt x="0" y="203"/>
                    </a:lnTo>
                    <a:lnTo>
                      <a:pt x="75" y="278"/>
                    </a:lnTo>
                    <a:lnTo>
                      <a:pt x="3" y="344"/>
                    </a:lnTo>
                    <a:lnTo>
                      <a:pt x="114" y="329"/>
                    </a:lnTo>
                    <a:lnTo>
                      <a:pt x="96" y="415"/>
                    </a:lnTo>
                    <a:lnTo>
                      <a:pt x="155" y="368"/>
                    </a:lnTo>
                    <a:lnTo>
                      <a:pt x="171" y="509"/>
                    </a:lnTo>
                    <a:lnTo>
                      <a:pt x="212" y="352"/>
                    </a:lnTo>
                    <a:lnTo>
                      <a:pt x="267" y="465"/>
                    </a:lnTo>
                    <a:lnTo>
                      <a:pt x="282" y="341"/>
                    </a:lnTo>
                    <a:lnTo>
                      <a:pt x="365" y="427"/>
                    </a:lnTo>
                    <a:lnTo>
                      <a:pt x="339" y="305"/>
                    </a:lnTo>
                    <a:lnTo>
                      <a:pt x="434" y="313"/>
                    </a:lnTo>
                    <a:lnTo>
                      <a:pt x="354" y="247"/>
                    </a:lnTo>
                    <a:lnTo>
                      <a:pt x="424" y="192"/>
                    </a:lnTo>
                    <a:lnTo>
                      <a:pt x="336" y="172"/>
                    </a:lnTo>
                    <a:lnTo>
                      <a:pt x="370" y="105"/>
                    </a:lnTo>
                    <a:lnTo>
                      <a:pt x="285" y="125"/>
                    </a:lnTo>
                    <a:lnTo>
                      <a:pt x="292" y="0"/>
                    </a:lnTo>
                    <a:lnTo>
                      <a:pt x="217" y="1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33" name="Freeform 106"/>
              <p:cNvSpPr/>
              <p:nvPr/>
            </p:nvSpPr>
            <p:spPr>
              <a:xfrm>
                <a:off x="6108840" y="2693880"/>
                <a:ext cx="688680" cy="807840"/>
              </a:xfrm>
              <a:custGeom>
                <a:avLst/>
                <a:gdLst/>
                <a:ahLst/>
                <a:rect l="l" t="t" r="r" b="b"/>
                <a:pathLst>
                  <a:path w="434" h="509">
                    <a:moveTo>
                      <a:pt x="217" y="137"/>
                    </a:moveTo>
                    <a:lnTo>
                      <a:pt x="168" y="54"/>
                    </a:lnTo>
                    <a:lnTo>
                      <a:pt x="147" y="149"/>
                    </a:lnTo>
                    <a:lnTo>
                      <a:pt x="8" y="54"/>
                    </a:lnTo>
                    <a:lnTo>
                      <a:pt x="93" y="180"/>
                    </a:lnTo>
                    <a:lnTo>
                      <a:pt x="0" y="203"/>
                    </a:lnTo>
                    <a:lnTo>
                      <a:pt x="75" y="278"/>
                    </a:lnTo>
                    <a:lnTo>
                      <a:pt x="3" y="344"/>
                    </a:lnTo>
                    <a:lnTo>
                      <a:pt x="114" y="329"/>
                    </a:lnTo>
                    <a:lnTo>
                      <a:pt x="96" y="415"/>
                    </a:lnTo>
                    <a:lnTo>
                      <a:pt x="155" y="368"/>
                    </a:lnTo>
                    <a:lnTo>
                      <a:pt x="171" y="509"/>
                    </a:lnTo>
                    <a:lnTo>
                      <a:pt x="212" y="352"/>
                    </a:lnTo>
                    <a:lnTo>
                      <a:pt x="267" y="465"/>
                    </a:lnTo>
                    <a:lnTo>
                      <a:pt x="282" y="341"/>
                    </a:lnTo>
                    <a:lnTo>
                      <a:pt x="365" y="427"/>
                    </a:lnTo>
                    <a:lnTo>
                      <a:pt x="339" y="305"/>
                    </a:lnTo>
                    <a:lnTo>
                      <a:pt x="434" y="313"/>
                    </a:lnTo>
                    <a:lnTo>
                      <a:pt x="354" y="247"/>
                    </a:lnTo>
                    <a:lnTo>
                      <a:pt x="424" y="192"/>
                    </a:lnTo>
                    <a:lnTo>
                      <a:pt x="336" y="172"/>
                    </a:lnTo>
                    <a:lnTo>
                      <a:pt x="370" y="105"/>
                    </a:lnTo>
                    <a:lnTo>
                      <a:pt x="285" y="125"/>
                    </a:lnTo>
                    <a:lnTo>
                      <a:pt x="292" y="0"/>
                    </a:lnTo>
                    <a:lnTo>
                      <a:pt x="217" y="137"/>
                    </a:lnTo>
                    <a:close/>
                  </a:path>
                </a:pathLst>
              </a:custGeom>
              <a:noFill/>
              <a:ln cap="rnd" w="12">
                <a:solidFill>
                  <a:srgbClr val="c0504d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334" name="Rectangle 108"/>
            <p:cNvSpPr/>
            <p:nvPr/>
          </p:nvSpPr>
          <p:spPr>
            <a:xfrm>
              <a:off x="6450840" y="2944800"/>
              <a:ext cx="104760" cy="24372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600" spc="-1" strike="noStrike">
                  <a:solidFill>
                    <a:srgbClr val="000000"/>
                  </a:solidFill>
                  <a:latin typeface="Calibri"/>
                </a:rPr>
                <a:t>л</a:t>
              </a:r>
              <a:endParaRPr b="0" lang="uk-UA" sz="1600" spc="-1" strike="noStrike">
                <a:latin typeface="Arial"/>
              </a:endParaRPr>
            </a:p>
          </p:txBody>
        </p:sp>
        <p:sp>
          <p:nvSpPr>
            <p:cNvPr id="335" name="Rectangle 109"/>
            <p:cNvSpPr/>
            <p:nvPr/>
          </p:nvSpPr>
          <p:spPr>
            <a:xfrm>
              <a:off x="6554160" y="2944800"/>
              <a:ext cx="46800" cy="24372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600" spc="-1" strike="noStrike">
                  <a:solidFill>
                    <a:srgbClr val="000000"/>
                  </a:solidFill>
                  <a:latin typeface="Calibri"/>
                </a:rPr>
                <a:t> </a:t>
              </a:r>
              <a:endParaRPr b="0" lang="uk-UA" sz="1600" spc="-1" strike="noStrike">
                <a:latin typeface="Arial"/>
              </a:endParaRPr>
            </a:p>
          </p:txBody>
        </p:sp>
        <p:grpSp>
          <p:nvGrpSpPr>
            <p:cNvPr id="336" name="Group 112"/>
            <p:cNvGrpSpPr/>
            <p:nvPr/>
          </p:nvGrpSpPr>
          <p:grpSpPr>
            <a:xfrm>
              <a:off x="6108840" y="4070520"/>
              <a:ext cx="688680" cy="807840"/>
              <a:chOff x="6108840" y="4070520"/>
              <a:chExt cx="688680" cy="807840"/>
            </a:xfrm>
          </p:grpSpPr>
          <p:sp>
            <p:nvSpPr>
              <p:cNvPr id="337" name="Freeform 110"/>
              <p:cNvSpPr/>
              <p:nvPr/>
            </p:nvSpPr>
            <p:spPr>
              <a:xfrm>
                <a:off x="6108840" y="4070520"/>
                <a:ext cx="688680" cy="807840"/>
              </a:xfrm>
              <a:custGeom>
                <a:avLst/>
                <a:gdLst/>
                <a:ahLst/>
                <a:rect l="l" t="t" r="r" b="b"/>
                <a:pathLst>
                  <a:path w="434" h="509">
                    <a:moveTo>
                      <a:pt x="217" y="136"/>
                    </a:moveTo>
                    <a:lnTo>
                      <a:pt x="168" y="54"/>
                    </a:lnTo>
                    <a:lnTo>
                      <a:pt x="147" y="149"/>
                    </a:lnTo>
                    <a:lnTo>
                      <a:pt x="8" y="54"/>
                    </a:lnTo>
                    <a:lnTo>
                      <a:pt x="93" y="179"/>
                    </a:lnTo>
                    <a:lnTo>
                      <a:pt x="0" y="203"/>
                    </a:lnTo>
                    <a:lnTo>
                      <a:pt x="75" y="277"/>
                    </a:lnTo>
                    <a:lnTo>
                      <a:pt x="3" y="344"/>
                    </a:lnTo>
                    <a:lnTo>
                      <a:pt x="114" y="328"/>
                    </a:lnTo>
                    <a:lnTo>
                      <a:pt x="96" y="415"/>
                    </a:lnTo>
                    <a:lnTo>
                      <a:pt x="155" y="368"/>
                    </a:lnTo>
                    <a:lnTo>
                      <a:pt x="171" y="509"/>
                    </a:lnTo>
                    <a:lnTo>
                      <a:pt x="212" y="352"/>
                    </a:lnTo>
                    <a:lnTo>
                      <a:pt x="267" y="465"/>
                    </a:lnTo>
                    <a:lnTo>
                      <a:pt x="282" y="341"/>
                    </a:lnTo>
                    <a:lnTo>
                      <a:pt x="365" y="426"/>
                    </a:lnTo>
                    <a:lnTo>
                      <a:pt x="339" y="305"/>
                    </a:lnTo>
                    <a:lnTo>
                      <a:pt x="434" y="313"/>
                    </a:lnTo>
                    <a:lnTo>
                      <a:pt x="354" y="247"/>
                    </a:lnTo>
                    <a:lnTo>
                      <a:pt x="424" y="192"/>
                    </a:lnTo>
                    <a:lnTo>
                      <a:pt x="336" y="172"/>
                    </a:lnTo>
                    <a:lnTo>
                      <a:pt x="370" y="105"/>
                    </a:lnTo>
                    <a:lnTo>
                      <a:pt x="285" y="125"/>
                    </a:lnTo>
                    <a:lnTo>
                      <a:pt x="292" y="0"/>
                    </a:lnTo>
                    <a:lnTo>
                      <a:pt x="217" y="13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38" name="Freeform 111"/>
              <p:cNvSpPr/>
              <p:nvPr/>
            </p:nvSpPr>
            <p:spPr>
              <a:xfrm>
                <a:off x="6108840" y="4070520"/>
                <a:ext cx="688680" cy="807840"/>
              </a:xfrm>
              <a:custGeom>
                <a:avLst/>
                <a:gdLst/>
                <a:ahLst/>
                <a:rect l="l" t="t" r="r" b="b"/>
                <a:pathLst>
                  <a:path w="434" h="509">
                    <a:moveTo>
                      <a:pt x="217" y="136"/>
                    </a:moveTo>
                    <a:lnTo>
                      <a:pt x="168" y="54"/>
                    </a:lnTo>
                    <a:lnTo>
                      <a:pt x="147" y="149"/>
                    </a:lnTo>
                    <a:lnTo>
                      <a:pt x="8" y="54"/>
                    </a:lnTo>
                    <a:lnTo>
                      <a:pt x="93" y="179"/>
                    </a:lnTo>
                    <a:lnTo>
                      <a:pt x="0" y="203"/>
                    </a:lnTo>
                    <a:lnTo>
                      <a:pt x="75" y="277"/>
                    </a:lnTo>
                    <a:lnTo>
                      <a:pt x="3" y="344"/>
                    </a:lnTo>
                    <a:lnTo>
                      <a:pt x="114" y="328"/>
                    </a:lnTo>
                    <a:lnTo>
                      <a:pt x="96" y="415"/>
                    </a:lnTo>
                    <a:lnTo>
                      <a:pt x="155" y="368"/>
                    </a:lnTo>
                    <a:lnTo>
                      <a:pt x="171" y="509"/>
                    </a:lnTo>
                    <a:lnTo>
                      <a:pt x="212" y="352"/>
                    </a:lnTo>
                    <a:lnTo>
                      <a:pt x="267" y="465"/>
                    </a:lnTo>
                    <a:lnTo>
                      <a:pt x="282" y="341"/>
                    </a:lnTo>
                    <a:lnTo>
                      <a:pt x="365" y="426"/>
                    </a:lnTo>
                    <a:lnTo>
                      <a:pt x="339" y="305"/>
                    </a:lnTo>
                    <a:lnTo>
                      <a:pt x="434" y="313"/>
                    </a:lnTo>
                    <a:lnTo>
                      <a:pt x="354" y="247"/>
                    </a:lnTo>
                    <a:lnTo>
                      <a:pt x="424" y="192"/>
                    </a:lnTo>
                    <a:lnTo>
                      <a:pt x="336" y="172"/>
                    </a:lnTo>
                    <a:lnTo>
                      <a:pt x="370" y="105"/>
                    </a:lnTo>
                    <a:lnTo>
                      <a:pt x="285" y="125"/>
                    </a:lnTo>
                    <a:lnTo>
                      <a:pt x="292" y="0"/>
                    </a:lnTo>
                    <a:lnTo>
                      <a:pt x="217" y="136"/>
                    </a:lnTo>
                    <a:close/>
                  </a:path>
                </a:pathLst>
              </a:custGeom>
              <a:noFill/>
              <a:ln cap="rnd" w="12">
                <a:solidFill>
                  <a:srgbClr val="8064a2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339" name="Rectangle 113"/>
            <p:cNvSpPr/>
            <p:nvPr/>
          </p:nvSpPr>
          <p:spPr>
            <a:xfrm>
              <a:off x="6454800" y="4319640"/>
              <a:ext cx="97200" cy="24372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600" spc="-1" strike="noStrike">
                  <a:solidFill>
                    <a:srgbClr val="000000"/>
                  </a:solidFill>
                  <a:latin typeface="Calibri"/>
                </a:rPr>
                <a:t>я</a:t>
              </a:r>
              <a:endParaRPr b="0" lang="uk-UA" sz="1600" spc="-1" strike="noStrike">
                <a:latin typeface="Arial"/>
              </a:endParaRPr>
            </a:p>
          </p:txBody>
        </p:sp>
        <p:sp>
          <p:nvSpPr>
            <p:cNvPr id="340" name="Rectangle 114"/>
            <p:cNvSpPr/>
            <p:nvPr/>
          </p:nvSpPr>
          <p:spPr>
            <a:xfrm>
              <a:off x="6550920" y="4319640"/>
              <a:ext cx="46800" cy="24372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600" spc="-1" strike="noStrike">
                  <a:solidFill>
                    <a:srgbClr val="000000"/>
                  </a:solidFill>
                  <a:latin typeface="Calibri"/>
                </a:rPr>
                <a:t> </a:t>
              </a:r>
              <a:endParaRPr b="0" lang="uk-UA" sz="16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1" lang="uk-UA" sz="4400" spc="-1" strike="noStrike">
                <a:solidFill>
                  <a:srgbClr val="00b050"/>
                </a:solidFill>
                <a:latin typeface="Times New Roman"/>
              </a:rPr>
              <a:t>Робота в группах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342" name="Group 4"/>
          <p:cNvGrpSpPr/>
          <p:nvPr/>
        </p:nvGrpSpPr>
        <p:grpSpPr>
          <a:xfrm>
            <a:off x="2571840" y="719280"/>
            <a:ext cx="4627800" cy="5881320"/>
            <a:chOff x="2571840" y="719280"/>
            <a:chExt cx="4627800" cy="5881320"/>
          </a:xfrm>
        </p:grpSpPr>
        <p:sp>
          <p:nvSpPr>
            <p:cNvPr id="343" name="AutoShape 3"/>
            <p:cNvSpPr/>
            <p:nvPr/>
          </p:nvSpPr>
          <p:spPr>
            <a:xfrm>
              <a:off x="2626920" y="1383480"/>
              <a:ext cx="4022280" cy="46782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4" name="Rectangle 6"/>
            <p:cNvSpPr/>
            <p:nvPr/>
          </p:nvSpPr>
          <p:spPr>
            <a:xfrm>
              <a:off x="3949920" y="719280"/>
              <a:ext cx="1080" cy="26244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5" name="Rectangle 7"/>
            <p:cNvSpPr/>
            <p:nvPr/>
          </p:nvSpPr>
          <p:spPr>
            <a:xfrm>
              <a:off x="5487120" y="719280"/>
              <a:ext cx="135360" cy="64044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2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4200" spc="-1" strike="noStrike">
                <a:latin typeface="Arial"/>
              </a:endParaRPr>
            </a:p>
          </p:txBody>
        </p:sp>
        <p:sp>
          <p:nvSpPr>
            <p:cNvPr id="346" name="Rectangle 8"/>
            <p:cNvSpPr/>
            <p:nvPr/>
          </p:nvSpPr>
          <p:spPr>
            <a:xfrm>
              <a:off x="2646000" y="1285200"/>
              <a:ext cx="20880" cy="918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6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600" spc="-1" strike="noStrike">
                <a:latin typeface="Arial"/>
              </a:endParaRPr>
            </a:p>
          </p:txBody>
        </p:sp>
        <p:sp>
          <p:nvSpPr>
            <p:cNvPr id="347" name="Rectangle 9"/>
            <p:cNvSpPr/>
            <p:nvPr/>
          </p:nvSpPr>
          <p:spPr>
            <a:xfrm>
              <a:off x="4569840" y="1372680"/>
              <a:ext cx="20880" cy="918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6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600" spc="-1" strike="noStrike">
                <a:latin typeface="Arial"/>
              </a:endParaRPr>
            </a:p>
          </p:txBody>
        </p:sp>
        <p:sp>
          <p:nvSpPr>
            <p:cNvPr id="348" name="Rectangle 10"/>
            <p:cNvSpPr/>
            <p:nvPr/>
          </p:nvSpPr>
          <p:spPr>
            <a:xfrm>
              <a:off x="4569840" y="1461960"/>
              <a:ext cx="20880" cy="918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6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600" spc="-1" strike="noStrike">
                <a:latin typeface="Arial"/>
              </a:endParaRPr>
            </a:p>
          </p:txBody>
        </p:sp>
        <p:sp>
          <p:nvSpPr>
            <p:cNvPr id="349" name="Rectangle 11"/>
            <p:cNvSpPr/>
            <p:nvPr/>
          </p:nvSpPr>
          <p:spPr>
            <a:xfrm>
              <a:off x="4569840" y="1552320"/>
              <a:ext cx="20880" cy="918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6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600" spc="-1" strike="noStrike">
                <a:latin typeface="Arial"/>
              </a:endParaRPr>
            </a:p>
          </p:txBody>
        </p:sp>
        <p:sp>
          <p:nvSpPr>
            <p:cNvPr id="350" name="Rectangle 12"/>
            <p:cNvSpPr/>
            <p:nvPr/>
          </p:nvSpPr>
          <p:spPr>
            <a:xfrm>
              <a:off x="4569840" y="1641600"/>
              <a:ext cx="20880" cy="918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6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600" spc="-1" strike="noStrike">
                <a:latin typeface="Arial"/>
              </a:endParaRPr>
            </a:p>
          </p:txBody>
        </p:sp>
        <p:sp>
          <p:nvSpPr>
            <p:cNvPr id="351" name="Rectangle 13"/>
            <p:cNvSpPr/>
            <p:nvPr/>
          </p:nvSpPr>
          <p:spPr>
            <a:xfrm>
              <a:off x="2571840" y="1801440"/>
              <a:ext cx="3717000" cy="583920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2" name="Rectangle 14"/>
            <p:cNvSpPr/>
            <p:nvPr/>
          </p:nvSpPr>
          <p:spPr>
            <a:xfrm>
              <a:off x="4290120" y="1748880"/>
              <a:ext cx="179280" cy="64044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200" spc="-1" strike="noStrike">
                  <a:solidFill>
                    <a:srgbClr val="000000"/>
                  </a:solidFill>
                  <a:latin typeface="Times New Roman"/>
                </a:rPr>
                <a:t>:</a:t>
              </a:r>
              <a:endParaRPr b="0" lang="uk-UA" sz="4200" spc="-1" strike="noStrike">
                <a:latin typeface="Arial"/>
              </a:endParaRPr>
            </a:p>
          </p:txBody>
        </p:sp>
        <p:sp>
          <p:nvSpPr>
            <p:cNvPr id="353" name="Rectangle 15"/>
            <p:cNvSpPr/>
            <p:nvPr/>
          </p:nvSpPr>
          <p:spPr>
            <a:xfrm>
              <a:off x="4355640" y="1748880"/>
              <a:ext cx="267120" cy="63972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200" spc="-1" strike="noStrike">
                  <a:solidFill>
                    <a:srgbClr val="000000"/>
                  </a:solidFill>
                  <a:latin typeface="Times New Roman"/>
                </a:rPr>
                <a:t>2</a:t>
              </a:r>
              <a:endParaRPr b="0" lang="uk-UA" sz="4200" spc="-1" strike="noStrike">
                <a:latin typeface="Arial"/>
              </a:endParaRPr>
            </a:p>
          </p:txBody>
        </p:sp>
        <p:sp>
          <p:nvSpPr>
            <p:cNvPr id="354" name="Rectangle 16"/>
            <p:cNvSpPr/>
            <p:nvPr/>
          </p:nvSpPr>
          <p:spPr>
            <a:xfrm>
              <a:off x="4732200" y="1748880"/>
              <a:ext cx="304200" cy="64044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200" spc="-1" strike="noStrike">
                  <a:solidFill>
                    <a:srgbClr val="000000"/>
                  </a:solidFill>
                  <a:latin typeface="Times New Roman"/>
                </a:rPr>
                <a:t>=</a:t>
              </a:r>
              <a:endParaRPr b="0" lang="uk-UA" sz="4200" spc="-1" strike="noStrike">
                <a:latin typeface="Arial"/>
              </a:endParaRPr>
            </a:p>
          </p:txBody>
        </p:sp>
        <p:sp>
          <p:nvSpPr>
            <p:cNvPr id="355" name="Rectangle 17"/>
            <p:cNvSpPr/>
            <p:nvPr/>
          </p:nvSpPr>
          <p:spPr>
            <a:xfrm>
              <a:off x="5032440" y="1748880"/>
              <a:ext cx="135360" cy="64044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2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4200" spc="-1" strike="noStrike">
                <a:latin typeface="Arial"/>
              </a:endParaRPr>
            </a:p>
          </p:txBody>
        </p:sp>
        <p:sp>
          <p:nvSpPr>
            <p:cNvPr id="356" name="Rectangle 18"/>
            <p:cNvSpPr/>
            <p:nvPr/>
          </p:nvSpPr>
          <p:spPr>
            <a:xfrm>
              <a:off x="4569840" y="2314800"/>
              <a:ext cx="20880" cy="918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6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600" spc="-1" strike="noStrike">
                <a:latin typeface="Arial"/>
              </a:endParaRPr>
            </a:p>
          </p:txBody>
        </p:sp>
        <p:sp>
          <p:nvSpPr>
            <p:cNvPr id="357" name="Rectangle 19"/>
            <p:cNvSpPr/>
            <p:nvPr/>
          </p:nvSpPr>
          <p:spPr>
            <a:xfrm>
              <a:off x="2626920" y="2402640"/>
              <a:ext cx="3858480" cy="583920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8" name="Rectangle 20"/>
            <p:cNvSpPr/>
            <p:nvPr/>
          </p:nvSpPr>
          <p:spPr>
            <a:xfrm>
              <a:off x="4290120" y="2422080"/>
              <a:ext cx="179280" cy="64044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200" spc="-1" strike="noStrike">
                  <a:solidFill>
                    <a:srgbClr val="000000"/>
                  </a:solidFill>
                  <a:latin typeface="Times New Roman"/>
                </a:rPr>
                <a:t>:</a:t>
              </a:r>
              <a:endParaRPr b="0" lang="uk-UA" sz="4200" spc="-1" strike="noStrike">
                <a:latin typeface="Arial"/>
              </a:endParaRPr>
            </a:p>
          </p:txBody>
        </p:sp>
        <p:sp>
          <p:nvSpPr>
            <p:cNvPr id="359" name="Rectangle 21"/>
            <p:cNvSpPr/>
            <p:nvPr/>
          </p:nvSpPr>
          <p:spPr>
            <a:xfrm>
              <a:off x="4355640" y="2422080"/>
              <a:ext cx="267120" cy="63972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200" spc="-1" strike="noStrike">
                  <a:solidFill>
                    <a:srgbClr val="000000"/>
                  </a:solidFill>
                  <a:latin typeface="Times New Roman"/>
                </a:rPr>
                <a:t>2</a:t>
              </a:r>
              <a:endParaRPr b="0" lang="uk-UA" sz="4200" spc="-1" strike="noStrike">
                <a:latin typeface="Arial"/>
              </a:endParaRPr>
            </a:p>
          </p:txBody>
        </p:sp>
        <p:sp>
          <p:nvSpPr>
            <p:cNvPr id="360" name="Rectangle 22"/>
            <p:cNvSpPr/>
            <p:nvPr/>
          </p:nvSpPr>
          <p:spPr>
            <a:xfrm>
              <a:off x="4732200" y="2422080"/>
              <a:ext cx="304200" cy="64044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200" spc="-1" strike="noStrike">
                  <a:solidFill>
                    <a:srgbClr val="000000"/>
                  </a:solidFill>
                  <a:latin typeface="Times New Roman"/>
                </a:rPr>
                <a:t>=</a:t>
              </a:r>
              <a:endParaRPr b="0" lang="uk-UA" sz="4200" spc="-1" strike="noStrike">
                <a:latin typeface="Arial"/>
              </a:endParaRPr>
            </a:p>
          </p:txBody>
        </p:sp>
        <p:sp>
          <p:nvSpPr>
            <p:cNvPr id="361" name="Rectangle 23"/>
            <p:cNvSpPr/>
            <p:nvPr/>
          </p:nvSpPr>
          <p:spPr>
            <a:xfrm>
              <a:off x="5032440" y="2422080"/>
              <a:ext cx="135360" cy="64044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2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4200" spc="-1" strike="noStrike">
                <a:latin typeface="Arial"/>
              </a:endParaRPr>
            </a:p>
          </p:txBody>
        </p:sp>
        <p:sp>
          <p:nvSpPr>
            <p:cNvPr id="362" name="Rectangle 24"/>
            <p:cNvSpPr/>
            <p:nvPr/>
          </p:nvSpPr>
          <p:spPr>
            <a:xfrm>
              <a:off x="2626920" y="2986560"/>
              <a:ext cx="3858480" cy="583920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3" name="Rectangle 25"/>
            <p:cNvSpPr/>
            <p:nvPr/>
          </p:nvSpPr>
          <p:spPr>
            <a:xfrm>
              <a:off x="2727000" y="3006360"/>
              <a:ext cx="1610280" cy="64044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200" spc="-1" strike="noStrike">
                  <a:solidFill>
                    <a:srgbClr val="000000"/>
                  </a:solidFill>
                  <a:latin typeface="Times New Roman"/>
                </a:rPr>
                <a:t>            </a:t>
              </a:r>
              <a:endParaRPr b="0" lang="uk-UA" sz="4200" spc="-1" strike="noStrike">
                <a:latin typeface="Arial"/>
              </a:endParaRPr>
            </a:p>
          </p:txBody>
        </p:sp>
        <p:sp>
          <p:nvSpPr>
            <p:cNvPr id="364" name="Rectangle 26"/>
            <p:cNvSpPr/>
            <p:nvPr/>
          </p:nvSpPr>
          <p:spPr>
            <a:xfrm>
              <a:off x="4326120" y="3006360"/>
              <a:ext cx="179280" cy="64044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200" spc="-1" strike="noStrike">
                  <a:solidFill>
                    <a:srgbClr val="000000"/>
                  </a:solidFill>
                  <a:latin typeface="Times New Roman"/>
                </a:rPr>
                <a:t>:</a:t>
              </a:r>
              <a:endParaRPr b="0" lang="uk-UA" sz="4200" spc="-1" strike="noStrike">
                <a:latin typeface="Arial"/>
              </a:endParaRPr>
            </a:p>
          </p:txBody>
        </p:sp>
        <p:sp>
          <p:nvSpPr>
            <p:cNvPr id="365" name="Rectangle 27"/>
            <p:cNvSpPr/>
            <p:nvPr/>
          </p:nvSpPr>
          <p:spPr>
            <a:xfrm>
              <a:off x="4392000" y="3006360"/>
              <a:ext cx="267120" cy="63972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200" spc="-1" strike="noStrike">
                  <a:solidFill>
                    <a:srgbClr val="000000"/>
                  </a:solidFill>
                  <a:latin typeface="Times New Roman"/>
                </a:rPr>
                <a:t>3</a:t>
              </a:r>
              <a:endParaRPr b="0" lang="uk-UA" sz="4200" spc="-1" strike="noStrike">
                <a:latin typeface="Arial"/>
              </a:endParaRPr>
            </a:p>
          </p:txBody>
        </p:sp>
        <p:sp>
          <p:nvSpPr>
            <p:cNvPr id="366" name="Rectangle 28"/>
            <p:cNvSpPr/>
            <p:nvPr/>
          </p:nvSpPr>
          <p:spPr>
            <a:xfrm>
              <a:off x="4766760" y="3006360"/>
              <a:ext cx="304200" cy="64044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200" spc="-1" strike="noStrike">
                  <a:solidFill>
                    <a:srgbClr val="000000"/>
                  </a:solidFill>
                  <a:latin typeface="Times New Roman"/>
                </a:rPr>
                <a:t>=</a:t>
              </a:r>
              <a:endParaRPr b="0" lang="uk-UA" sz="4200" spc="-1" strike="noStrike">
                <a:latin typeface="Arial"/>
              </a:endParaRPr>
            </a:p>
          </p:txBody>
        </p:sp>
        <p:sp>
          <p:nvSpPr>
            <p:cNvPr id="367" name="Rectangle 29"/>
            <p:cNvSpPr/>
            <p:nvPr/>
          </p:nvSpPr>
          <p:spPr>
            <a:xfrm>
              <a:off x="5068800" y="3006360"/>
              <a:ext cx="135360" cy="64044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2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4200" spc="-1" strike="noStrike">
                <a:latin typeface="Arial"/>
              </a:endParaRPr>
            </a:p>
          </p:txBody>
        </p:sp>
        <p:sp>
          <p:nvSpPr>
            <p:cNvPr id="368" name="Rectangle 30"/>
            <p:cNvSpPr/>
            <p:nvPr/>
          </p:nvSpPr>
          <p:spPr>
            <a:xfrm>
              <a:off x="4569840" y="3570840"/>
              <a:ext cx="20880" cy="918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6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600" spc="-1" strike="noStrike">
                <a:latin typeface="Arial"/>
              </a:endParaRPr>
            </a:p>
          </p:txBody>
        </p:sp>
        <p:sp>
          <p:nvSpPr>
            <p:cNvPr id="369" name="Rectangle 31"/>
            <p:cNvSpPr/>
            <p:nvPr/>
          </p:nvSpPr>
          <p:spPr>
            <a:xfrm>
              <a:off x="4569840" y="3661560"/>
              <a:ext cx="20880" cy="918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6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600" spc="-1" strike="noStrike">
                <a:latin typeface="Arial"/>
              </a:endParaRPr>
            </a:p>
          </p:txBody>
        </p:sp>
        <p:sp>
          <p:nvSpPr>
            <p:cNvPr id="370" name="Rectangle 32"/>
            <p:cNvSpPr/>
            <p:nvPr/>
          </p:nvSpPr>
          <p:spPr>
            <a:xfrm>
              <a:off x="2646000" y="3750480"/>
              <a:ext cx="20880" cy="918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6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600" spc="-1" strike="noStrike">
                <a:latin typeface="Arial"/>
              </a:endParaRPr>
            </a:p>
          </p:txBody>
        </p:sp>
        <p:sp>
          <p:nvSpPr>
            <p:cNvPr id="371" name="Rectangle 33"/>
            <p:cNvSpPr/>
            <p:nvPr/>
          </p:nvSpPr>
          <p:spPr>
            <a:xfrm>
              <a:off x="2642400" y="3928680"/>
              <a:ext cx="3858480" cy="626040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anchor="t">
              <a:noAutofit/>
            </a:bodyPr>
            <a:p>
              <a:pPr>
                <a:lnSpc>
                  <a:spcPct val="100000"/>
                </a:lnSpc>
              </a:pPr>
              <a:r>
                <a:rPr b="0" lang="ru-RU" sz="1800" spc="-1" strike="noStrike">
                  <a:solidFill>
                    <a:srgbClr val="000000"/>
                  </a:solidFill>
                  <a:latin typeface="Calibri"/>
                </a:rPr>
                <a:t>          </a:t>
              </a:r>
              <a:endParaRPr b="0" lang="uk-UA" sz="1800" spc="-1" strike="noStrike">
                <a:latin typeface="Arial"/>
              </a:endParaRPr>
            </a:p>
          </p:txBody>
        </p:sp>
        <p:sp>
          <p:nvSpPr>
            <p:cNvPr id="372" name="Rectangle 34"/>
            <p:cNvSpPr/>
            <p:nvPr/>
          </p:nvSpPr>
          <p:spPr>
            <a:xfrm>
              <a:off x="3805200" y="3900240"/>
              <a:ext cx="1080" cy="30024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3" name="Rectangle 35"/>
            <p:cNvSpPr/>
            <p:nvPr/>
          </p:nvSpPr>
          <p:spPr>
            <a:xfrm>
              <a:off x="4179960" y="3900240"/>
              <a:ext cx="135360" cy="64044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2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4200" spc="-1" strike="noStrike">
                <a:latin typeface="Arial"/>
              </a:endParaRPr>
            </a:p>
          </p:txBody>
        </p:sp>
        <p:sp>
          <p:nvSpPr>
            <p:cNvPr id="374" name="Rectangle 36"/>
            <p:cNvSpPr/>
            <p:nvPr/>
          </p:nvSpPr>
          <p:spPr>
            <a:xfrm>
              <a:off x="4205160" y="3900240"/>
              <a:ext cx="1105920" cy="64044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200" spc="-1" strike="noStrike">
                  <a:solidFill>
                    <a:srgbClr val="000000"/>
                  </a:solidFill>
                  <a:latin typeface="Times New Roman"/>
                </a:rPr>
                <a:t>х 2 =</a:t>
              </a:r>
              <a:endParaRPr b="0" lang="uk-UA" sz="4200" spc="-1" strike="noStrike">
                <a:latin typeface="Arial"/>
              </a:endParaRPr>
            </a:p>
          </p:txBody>
        </p:sp>
        <p:sp>
          <p:nvSpPr>
            <p:cNvPr id="375" name="Rectangle 37"/>
            <p:cNvSpPr/>
            <p:nvPr/>
          </p:nvSpPr>
          <p:spPr>
            <a:xfrm>
              <a:off x="5408640" y="3900240"/>
              <a:ext cx="135360" cy="64044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2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4200" spc="-1" strike="noStrike">
                <a:latin typeface="Arial"/>
              </a:endParaRPr>
            </a:p>
          </p:txBody>
        </p:sp>
        <p:sp>
          <p:nvSpPr>
            <p:cNvPr id="376" name="Rectangle 38"/>
            <p:cNvSpPr/>
            <p:nvPr/>
          </p:nvSpPr>
          <p:spPr>
            <a:xfrm>
              <a:off x="2626920" y="4506840"/>
              <a:ext cx="3858480" cy="583920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7" name="Rectangle 39"/>
            <p:cNvSpPr/>
            <p:nvPr/>
          </p:nvSpPr>
          <p:spPr>
            <a:xfrm>
              <a:off x="3805560" y="4526640"/>
              <a:ext cx="267840" cy="64044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200" spc="-1" strike="noStrike">
                  <a:solidFill>
                    <a:srgbClr val="000000"/>
                  </a:solidFill>
                  <a:latin typeface="Times New Roman"/>
                </a:rPr>
                <a:t>4</a:t>
              </a:r>
              <a:endParaRPr b="0" lang="uk-UA" sz="4200" spc="-1" strike="noStrike">
                <a:latin typeface="Arial"/>
              </a:endParaRPr>
            </a:p>
          </p:txBody>
        </p:sp>
        <p:sp>
          <p:nvSpPr>
            <p:cNvPr id="378" name="Rectangle 40"/>
            <p:cNvSpPr/>
            <p:nvPr/>
          </p:nvSpPr>
          <p:spPr>
            <a:xfrm>
              <a:off x="4179960" y="4526640"/>
              <a:ext cx="135360" cy="64044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2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4200" spc="-1" strike="noStrike">
                <a:latin typeface="Arial"/>
              </a:endParaRPr>
            </a:p>
          </p:txBody>
        </p:sp>
        <p:sp>
          <p:nvSpPr>
            <p:cNvPr id="379" name="Rectangle 41"/>
            <p:cNvSpPr/>
            <p:nvPr/>
          </p:nvSpPr>
          <p:spPr>
            <a:xfrm>
              <a:off x="4311000" y="4526640"/>
              <a:ext cx="401760" cy="64044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200" spc="-1" strike="noStrike">
                  <a:solidFill>
                    <a:srgbClr val="000000"/>
                  </a:solidFill>
                  <a:latin typeface="Times New Roman"/>
                </a:rPr>
                <a:t>х </a:t>
              </a:r>
              <a:endParaRPr b="0" lang="uk-UA" sz="4200" spc="-1" strike="noStrike">
                <a:latin typeface="Arial"/>
              </a:endParaRPr>
            </a:p>
          </p:txBody>
        </p:sp>
        <p:sp>
          <p:nvSpPr>
            <p:cNvPr id="380" name="Rectangle 42"/>
            <p:cNvSpPr/>
            <p:nvPr/>
          </p:nvSpPr>
          <p:spPr>
            <a:xfrm>
              <a:off x="4710240" y="4526640"/>
              <a:ext cx="267840" cy="64044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200" spc="-1" strike="noStrike">
                  <a:solidFill>
                    <a:srgbClr val="000000"/>
                  </a:solidFill>
                  <a:latin typeface="Times New Roman"/>
                </a:rPr>
                <a:t>3</a:t>
              </a:r>
              <a:endParaRPr b="0" lang="uk-UA" sz="4200" spc="-1" strike="noStrike">
                <a:latin typeface="Arial"/>
              </a:endParaRPr>
            </a:p>
          </p:txBody>
        </p:sp>
        <p:sp>
          <p:nvSpPr>
            <p:cNvPr id="381" name="Rectangle 43"/>
            <p:cNvSpPr/>
            <p:nvPr/>
          </p:nvSpPr>
          <p:spPr>
            <a:xfrm>
              <a:off x="4974480" y="4526640"/>
              <a:ext cx="135360" cy="64044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2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4200" spc="-1" strike="noStrike">
                <a:latin typeface="Arial"/>
              </a:endParaRPr>
            </a:p>
          </p:txBody>
        </p:sp>
        <p:sp>
          <p:nvSpPr>
            <p:cNvPr id="382" name="Rectangle 44"/>
            <p:cNvSpPr/>
            <p:nvPr/>
          </p:nvSpPr>
          <p:spPr>
            <a:xfrm>
              <a:off x="5106600" y="4526640"/>
              <a:ext cx="304200" cy="64044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200" spc="-1" strike="noStrike">
                  <a:solidFill>
                    <a:srgbClr val="000000"/>
                  </a:solidFill>
                  <a:latin typeface="Times New Roman"/>
                </a:rPr>
                <a:t>=</a:t>
              </a:r>
              <a:endParaRPr b="0" lang="uk-UA" sz="4200" spc="-1" strike="noStrike">
                <a:latin typeface="Arial"/>
              </a:endParaRPr>
            </a:p>
          </p:txBody>
        </p:sp>
        <p:sp>
          <p:nvSpPr>
            <p:cNvPr id="383" name="Rectangle 45"/>
            <p:cNvSpPr/>
            <p:nvPr/>
          </p:nvSpPr>
          <p:spPr>
            <a:xfrm>
              <a:off x="5408640" y="4526640"/>
              <a:ext cx="135360" cy="64044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42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4200" spc="-1" strike="noStrike">
                <a:latin typeface="Arial"/>
              </a:endParaRPr>
            </a:p>
          </p:txBody>
        </p:sp>
        <p:sp>
          <p:nvSpPr>
            <p:cNvPr id="384" name="Rectangle 46"/>
            <p:cNvSpPr/>
            <p:nvPr/>
          </p:nvSpPr>
          <p:spPr>
            <a:xfrm>
              <a:off x="2650680" y="5133600"/>
              <a:ext cx="18000" cy="918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600" spc="-1" strike="noStrike">
                  <a:solidFill>
                    <a:srgbClr val="000000"/>
                  </a:solidFill>
                  <a:latin typeface="Calibri"/>
                </a:rPr>
                <a:t> </a:t>
              </a:r>
              <a:endParaRPr b="0" lang="uk-UA" sz="600" spc="-1" strike="noStrike">
                <a:latin typeface="Arial"/>
              </a:endParaRPr>
            </a:p>
          </p:txBody>
        </p:sp>
        <p:sp>
          <p:nvSpPr>
            <p:cNvPr id="385" name="Rectangle 47"/>
            <p:cNvSpPr/>
            <p:nvPr/>
          </p:nvSpPr>
          <p:spPr>
            <a:xfrm>
              <a:off x="2650680" y="5311800"/>
              <a:ext cx="18000" cy="918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600" spc="-1" strike="noStrike">
                  <a:solidFill>
                    <a:srgbClr val="000000"/>
                  </a:solidFill>
                  <a:latin typeface="Calibri"/>
                </a:rPr>
                <a:t> </a:t>
              </a:r>
              <a:endParaRPr b="0" lang="uk-UA" sz="600" spc="-1" strike="noStrike">
                <a:latin typeface="Arial"/>
              </a:endParaRPr>
            </a:p>
          </p:txBody>
        </p:sp>
        <p:sp>
          <p:nvSpPr>
            <p:cNvPr id="386" name="Rectangle 48"/>
            <p:cNvSpPr/>
            <p:nvPr/>
          </p:nvSpPr>
          <p:spPr>
            <a:xfrm>
              <a:off x="2626920" y="5491440"/>
              <a:ext cx="3858480" cy="194400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7" name="Rectangle 49"/>
            <p:cNvSpPr/>
            <p:nvPr/>
          </p:nvSpPr>
          <p:spPr>
            <a:xfrm>
              <a:off x="2907000" y="5492880"/>
              <a:ext cx="4292640" cy="2134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1400" spc="-1" strike="noStrike">
                  <a:solidFill>
                    <a:srgbClr val="000000"/>
                  </a:solidFill>
                  <a:latin typeface="Times New Roman"/>
                </a:rPr>
                <a:t>Расположи ответы в порядке возрастания, прочитай </a:t>
              </a:r>
              <a:endParaRPr b="0" lang="uk-UA" sz="1400" spc="-1" strike="noStrike">
                <a:latin typeface="Arial"/>
              </a:endParaRPr>
            </a:p>
          </p:txBody>
        </p:sp>
        <p:sp>
          <p:nvSpPr>
            <p:cNvPr id="388" name="Rectangle 50"/>
            <p:cNvSpPr/>
            <p:nvPr/>
          </p:nvSpPr>
          <p:spPr>
            <a:xfrm>
              <a:off x="2571840" y="6000120"/>
              <a:ext cx="3858480" cy="600480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anchor="t">
              <a:noAutofit/>
            </a:bodyPr>
            <a:p>
              <a:pPr algn="ctr">
                <a:lnSpc>
                  <a:spcPct val="100000"/>
                </a:lnSpc>
              </a:pPr>
              <a:r>
                <a:rPr b="1" lang="ru-RU" sz="4400" spc="-1" strike="noStrike">
                  <a:solidFill>
                    <a:srgbClr val="000000"/>
                  </a:solidFill>
                  <a:latin typeface="Times New Roman"/>
                </a:rPr>
                <a:t>Марс</a:t>
              </a:r>
              <a:endParaRPr b="0" lang="uk-UA" sz="4400" spc="-1" strike="noStrike">
                <a:latin typeface="Arial"/>
              </a:endParaRPr>
            </a:p>
          </p:txBody>
        </p:sp>
        <p:sp>
          <p:nvSpPr>
            <p:cNvPr id="389" name="Rectangle 51"/>
            <p:cNvSpPr/>
            <p:nvPr/>
          </p:nvSpPr>
          <p:spPr>
            <a:xfrm>
              <a:off x="4236480" y="5687640"/>
              <a:ext cx="495000" cy="2134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1400" spc="-1" strike="noStrike">
                  <a:solidFill>
                    <a:srgbClr val="000000"/>
                  </a:solidFill>
                  <a:latin typeface="Times New Roman"/>
                </a:rPr>
                <a:t>слово.</a:t>
              </a:r>
              <a:endParaRPr b="0" lang="uk-UA" sz="1400" spc="-1" strike="noStrike">
                <a:latin typeface="Arial"/>
              </a:endParaRPr>
            </a:p>
          </p:txBody>
        </p:sp>
        <p:sp>
          <p:nvSpPr>
            <p:cNvPr id="390" name="Rectangle 52"/>
            <p:cNvSpPr/>
            <p:nvPr/>
          </p:nvSpPr>
          <p:spPr>
            <a:xfrm>
              <a:off x="4730760" y="5687640"/>
              <a:ext cx="45360" cy="21348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14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uk-UA" sz="1400" spc="-1" strike="noStrike">
                <a:latin typeface="Arial"/>
              </a:endParaRPr>
            </a:p>
          </p:txBody>
        </p:sp>
        <p:sp>
          <p:nvSpPr>
            <p:cNvPr id="391" name="Rectangle 53"/>
            <p:cNvSpPr/>
            <p:nvPr/>
          </p:nvSpPr>
          <p:spPr>
            <a:xfrm>
              <a:off x="2650680" y="5880960"/>
              <a:ext cx="18000" cy="918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600" spc="-1" strike="noStrike">
                  <a:solidFill>
                    <a:srgbClr val="000000"/>
                  </a:solidFill>
                  <a:latin typeface="Calibri"/>
                </a:rPr>
                <a:t> </a:t>
              </a:r>
              <a:endParaRPr b="0" lang="uk-UA" sz="600" spc="-1" strike="noStrike">
                <a:latin typeface="Arial"/>
              </a:endParaRPr>
            </a:p>
          </p:txBody>
        </p:sp>
        <p:grpSp>
          <p:nvGrpSpPr>
            <p:cNvPr id="392" name="Group 56"/>
            <p:cNvGrpSpPr/>
            <p:nvPr/>
          </p:nvGrpSpPr>
          <p:grpSpPr>
            <a:xfrm>
              <a:off x="5214600" y="2991240"/>
              <a:ext cx="654120" cy="738000"/>
              <a:chOff x="5214600" y="2991240"/>
              <a:chExt cx="654120" cy="738000"/>
            </a:xfrm>
          </p:grpSpPr>
          <p:sp>
            <p:nvSpPr>
              <p:cNvPr id="393" name="Freeform 54"/>
              <p:cNvSpPr/>
              <p:nvPr/>
            </p:nvSpPr>
            <p:spPr>
              <a:xfrm>
                <a:off x="5214600" y="2991240"/>
                <a:ext cx="654120" cy="738000"/>
              </a:xfrm>
              <a:custGeom>
                <a:avLst/>
                <a:gdLst/>
                <a:ahLst/>
                <a:rect l="l" t="t" r="r" b="b"/>
                <a:pathLst>
                  <a:path w="416" h="489">
                    <a:moveTo>
                      <a:pt x="208" y="132"/>
                    </a:moveTo>
                    <a:lnTo>
                      <a:pt x="161" y="52"/>
                    </a:lnTo>
                    <a:lnTo>
                      <a:pt x="141" y="143"/>
                    </a:lnTo>
                    <a:lnTo>
                      <a:pt x="7" y="52"/>
                    </a:lnTo>
                    <a:lnTo>
                      <a:pt x="89" y="173"/>
                    </a:lnTo>
                    <a:lnTo>
                      <a:pt x="0" y="195"/>
                    </a:lnTo>
                    <a:lnTo>
                      <a:pt x="71" y="267"/>
                    </a:lnTo>
                    <a:lnTo>
                      <a:pt x="2" y="330"/>
                    </a:lnTo>
                    <a:lnTo>
                      <a:pt x="109" y="316"/>
                    </a:lnTo>
                    <a:lnTo>
                      <a:pt x="92" y="399"/>
                    </a:lnTo>
                    <a:lnTo>
                      <a:pt x="148" y="354"/>
                    </a:lnTo>
                    <a:lnTo>
                      <a:pt x="163" y="489"/>
                    </a:lnTo>
                    <a:lnTo>
                      <a:pt x="203" y="338"/>
                    </a:lnTo>
                    <a:lnTo>
                      <a:pt x="255" y="447"/>
                    </a:lnTo>
                    <a:lnTo>
                      <a:pt x="270" y="327"/>
                    </a:lnTo>
                    <a:lnTo>
                      <a:pt x="350" y="410"/>
                    </a:lnTo>
                    <a:lnTo>
                      <a:pt x="324" y="293"/>
                    </a:lnTo>
                    <a:lnTo>
                      <a:pt x="416" y="301"/>
                    </a:lnTo>
                    <a:lnTo>
                      <a:pt x="339" y="237"/>
                    </a:lnTo>
                    <a:lnTo>
                      <a:pt x="407" y="184"/>
                    </a:lnTo>
                    <a:lnTo>
                      <a:pt x="322" y="166"/>
                    </a:lnTo>
                    <a:lnTo>
                      <a:pt x="354" y="101"/>
                    </a:lnTo>
                    <a:lnTo>
                      <a:pt x="273" y="121"/>
                    </a:lnTo>
                    <a:lnTo>
                      <a:pt x="280" y="0"/>
                    </a:lnTo>
                    <a:lnTo>
                      <a:pt x="208" y="1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94" name="Freeform 55"/>
              <p:cNvSpPr/>
              <p:nvPr/>
            </p:nvSpPr>
            <p:spPr>
              <a:xfrm>
                <a:off x="5214600" y="2991240"/>
                <a:ext cx="654120" cy="738000"/>
              </a:xfrm>
              <a:custGeom>
                <a:avLst/>
                <a:gdLst/>
                <a:ahLst/>
                <a:rect l="l" t="t" r="r" b="b"/>
                <a:pathLst>
                  <a:path w="416" h="489">
                    <a:moveTo>
                      <a:pt x="208" y="132"/>
                    </a:moveTo>
                    <a:lnTo>
                      <a:pt x="161" y="52"/>
                    </a:lnTo>
                    <a:lnTo>
                      <a:pt x="141" y="143"/>
                    </a:lnTo>
                    <a:lnTo>
                      <a:pt x="7" y="52"/>
                    </a:lnTo>
                    <a:lnTo>
                      <a:pt x="89" y="173"/>
                    </a:lnTo>
                    <a:lnTo>
                      <a:pt x="0" y="195"/>
                    </a:lnTo>
                    <a:lnTo>
                      <a:pt x="71" y="267"/>
                    </a:lnTo>
                    <a:lnTo>
                      <a:pt x="2" y="330"/>
                    </a:lnTo>
                    <a:lnTo>
                      <a:pt x="109" y="316"/>
                    </a:lnTo>
                    <a:lnTo>
                      <a:pt x="92" y="399"/>
                    </a:lnTo>
                    <a:lnTo>
                      <a:pt x="148" y="354"/>
                    </a:lnTo>
                    <a:lnTo>
                      <a:pt x="163" y="489"/>
                    </a:lnTo>
                    <a:lnTo>
                      <a:pt x="203" y="338"/>
                    </a:lnTo>
                    <a:lnTo>
                      <a:pt x="255" y="447"/>
                    </a:lnTo>
                    <a:lnTo>
                      <a:pt x="270" y="327"/>
                    </a:lnTo>
                    <a:lnTo>
                      <a:pt x="350" y="410"/>
                    </a:lnTo>
                    <a:lnTo>
                      <a:pt x="324" y="293"/>
                    </a:lnTo>
                    <a:lnTo>
                      <a:pt x="416" y="301"/>
                    </a:lnTo>
                    <a:lnTo>
                      <a:pt x="339" y="237"/>
                    </a:lnTo>
                    <a:lnTo>
                      <a:pt x="407" y="184"/>
                    </a:lnTo>
                    <a:lnTo>
                      <a:pt x="322" y="166"/>
                    </a:lnTo>
                    <a:lnTo>
                      <a:pt x="354" y="101"/>
                    </a:lnTo>
                    <a:lnTo>
                      <a:pt x="273" y="121"/>
                    </a:lnTo>
                    <a:lnTo>
                      <a:pt x="280" y="0"/>
                    </a:lnTo>
                    <a:lnTo>
                      <a:pt x="208" y="132"/>
                    </a:lnTo>
                    <a:close/>
                  </a:path>
                </a:pathLst>
              </a:custGeom>
              <a:noFill/>
              <a:ln cap="rnd" w="12">
                <a:solidFill>
                  <a:srgbClr val="4bacc6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395" name="Group 59"/>
            <p:cNvGrpSpPr/>
            <p:nvPr/>
          </p:nvGrpSpPr>
          <p:grpSpPr>
            <a:xfrm>
              <a:off x="5247720" y="2259000"/>
              <a:ext cx="655560" cy="736200"/>
              <a:chOff x="5247720" y="2259000"/>
              <a:chExt cx="655560" cy="736200"/>
            </a:xfrm>
          </p:grpSpPr>
          <p:sp>
            <p:nvSpPr>
              <p:cNvPr id="396" name="Freeform 57"/>
              <p:cNvSpPr/>
              <p:nvPr/>
            </p:nvSpPr>
            <p:spPr>
              <a:xfrm>
                <a:off x="5247720" y="2259000"/>
                <a:ext cx="655560" cy="736200"/>
              </a:xfrm>
              <a:custGeom>
                <a:avLst/>
                <a:gdLst/>
                <a:ahLst/>
                <a:rect l="l" t="t" r="r" b="b"/>
                <a:pathLst>
                  <a:path w="417" h="488">
                    <a:moveTo>
                      <a:pt x="209" y="131"/>
                    </a:moveTo>
                    <a:lnTo>
                      <a:pt x="161" y="52"/>
                    </a:lnTo>
                    <a:lnTo>
                      <a:pt x="141" y="143"/>
                    </a:lnTo>
                    <a:lnTo>
                      <a:pt x="8" y="52"/>
                    </a:lnTo>
                    <a:lnTo>
                      <a:pt x="90" y="172"/>
                    </a:lnTo>
                    <a:lnTo>
                      <a:pt x="0" y="195"/>
                    </a:lnTo>
                    <a:lnTo>
                      <a:pt x="72" y="266"/>
                    </a:lnTo>
                    <a:lnTo>
                      <a:pt x="3" y="330"/>
                    </a:lnTo>
                    <a:lnTo>
                      <a:pt x="110" y="315"/>
                    </a:lnTo>
                    <a:lnTo>
                      <a:pt x="92" y="398"/>
                    </a:lnTo>
                    <a:lnTo>
                      <a:pt x="149" y="353"/>
                    </a:lnTo>
                    <a:lnTo>
                      <a:pt x="164" y="488"/>
                    </a:lnTo>
                    <a:lnTo>
                      <a:pt x="204" y="338"/>
                    </a:lnTo>
                    <a:lnTo>
                      <a:pt x="256" y="446"/>
                    </a:lnTo>
                    <a:lnTo>
                      <a:pt x="271" y="327"/>
                    </a:lnTo>
                    <a:lnTo>
                      <a:pt x="350" y="409"/>
                    </a:lnTo>
                    <a:lnTo>
                      <a:pt x="325" y="292"/>
                    </a:lnTo>
                    <a:lnTo>
                      <a:pt x="417" y="300"/>
                    </a:lnTo>
                    <a:lnTo>
                      <a:pt x="340" y="237"/>
                    </a:lnTo>
                    <a:lnTo>
                      <a:pt x="407" y="184"/>
                    </a:lnTo>
                    <a:lnTo>
                      <a:pt x="323" y="165"/>
                    </a:lnTo>
                    <a:lnTo>
                      <a:pt x="355" y="101"/>
                    </a:lnTo>
                    <a:lnTo>
                      <a:pt x="273" y="120"/>
                    </a:lnTo>
                    <a:lnTo>
                      <a:pt x="281" y="0"/>
                    </a:lnTo>
                    <a:lnTo>
                      <a:pt x="209" y="13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97" name="Freeform 58"/>
              <p:cNvSpPr/>
              <p:nvPr/>
            </p:nvSpPr>
            <p:spPr>
              <a:xfrm>
                <a:off x="5247720" y="2259000"/>
                <a:ext cx="655560" cy="736200"/>
              </a:xfrm>
              <a:custGeom>
                <a:avLst/>
                <a:gdLst/>
                <a:ahLst/>
                <a:rect l="l" t="t" r="r" b="b"/>
                <a:pathLst>
                  <a:path w="417" h="488">
                    <a:moveTo>
                      <a:pt x="209" y="131"/>
                    </a:moveTo>
                    <a:lnTo>
                      <a:pt x="161" y="52"/>
                    </a:lnTo>
                    <a:lnTo>
                      <a:pt x="141" y="143"/>
                    </a:lnTo>
                    <a:lnTo>
                      <a:pt x="8" y="52"/>
                    </a:lnTo>
                    <a:lnTo>
                      <a:pt x="90" y="172"/>
                    </a:lnTo>
                    <a:lnTo>
                      <a:pt x="0" y="195"/>
                    </a:lnTo>
                    <a:lnTo>
                      <a:pt x="72" y="266"/>
                    </a:lnTo>
                    <a:lnTo>
                      <a:pt x="3" y="330"/>
                    </a:lnTo>
                    <a:lnTo>
                      <a:pt x="110" y="315"/>
                    </a:lnTo>
                    <a:lnTo>
                      <a:pt x="92" y="398"/>
                    </a:lnTo>
                    <a:lnTo>
                      <a:pt x="149" y="353"/>
                    </a:lnTo>
                    <a:lnTo>
                      <a:pt x="164" y="488"/>
                    </a:lnTo>
                    <a:lnTo>
                      <a:pt x="204" y="338"/>
                    </a:lnTo>
                    <a:lnTo>
                      <a:pt x="256" y="446"/>
                    </a:lnTo>
                    <a:lnTo>
                      <a:pt x="271" y="327"/>
                    </a:lnTo>
                    <a:lnTo>
                      <a:pt x="350" y="409"/>
                    </a:lnTo>
                    <a:lnTo>
                      <a:pt x="325" y="292"/>
                    </a:lnTo>
                    <a:lnTo>
                      <a:pt x="417" y="300"/>
                    </a:lnTo>
                    <a:lnTo>
                      <a:pt x="340" y="237"/>
                    </a:lnTo>
                    <a:lnTo>
                      <a:pt x="407" y="184"/>
                    </a:lnTo>
                    <a:lnTo>
                      <a:pt x="323" y="165"/>
                    </a:lnTo>
                    <a:lnTo>
                      <a:pt x="355" y="101"/>
                    </a:lnTo>
                    <a:lnTo>
                      <a:pt x="273" y="120"/>
                    </a:lnTo>
                    <a:lnTo>
                      <a:pt x="281" y="0"/>
                    </a:lnTo>
                    <a:lnTo>
                      <a:pt x="209" y="131"/>
                    </a:lnTo>
                    <a:close/>
                  </a:path>
                </a:pathLst>
              </a:custGeom>
              <a:noFill/>
              <a:ln cap="rnd" w="12">
                <a:solidFill>
                  <a:srgbClr val="c0504d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398" name="Group 62"/>
            <p:cNvGrpSpPr/>
            <p:nvPr/>
          </p:nvGrpSpPr>
          <p:grpSpPr>
            <a:xfrm>
              <a:off x="3399120" y="1593360"/>
              <a:ext cx="655560" cy="738000"/>
              <a:chOff x="3399120" y="1593360"/>
              <a:chExt cx="655560" cy="738000"/>
            </a:xfrm>
          </p:grpSpPr>
          <p:sp>
            <p:nvSpPr>
              <p:cNvPr id="399" name="Freeform 60"/>
              <p:cNvSpPr/>
              <p:nvPr/>
            </p:nvSpPr>
            <p:spPr>
              <a:xfrm>
                <a:off x="3399120" y="1877040"/>
                <a:ext cx="655560" cy="453960"/>
              </a:xfrm>
              <a:custGeom>
                <a:avLst/>
                <a:gdLst/>
                <a:ahLst/>
                <a:rect l="l" t="t" r="r" b="b"/>
                <a:pathLst>
                  <a:path w="417" h="489">
                    <a:moveTo>
                      <a:pt x="209" y="131"/>
                    </a:moveTo>
                    <a:lnTo>
                      <a:pt x="161" y="52"/>
                    </a:lnTo>
                    <a:lnTo>
                      <a:pt x="141" y="143"/>
                    </a:lnTo>
                    <a:lnTo>
                      <a:pt x="8" y="52"/>
                    </a:lnTo>
                    <a:lnTo>
                      <a:pt x="90" y="173"/>
                    </a:lnTo>
                    <a:lnTo>
                      <a:pt x="0" y="195"/>
                    </a:lnTo>
                    <a:lnTo>
                      <a:pt x="72" y="267"/>
                    </a:lnTo>
                    <a:lnTo>
                      <a:pt x="3" y="330"/>
                    </a:lnTo>
                    <a:lnTo>
                      <a:pt x="110" y="316"/>
                    </a:lnTo>
                    <a:lnTo>
                      <a:pt x="92" y="399"/>
                    </a:lnTo>
                    <a:lnTo>
                      <a:pt x="149" y="354"/>
                    </a:lnTo>
                    <a:lnTo>
                      <a:pt x="164" y="489"/>
                    </a:lnTo>
                    <a:lnTo>
                      <a:pt x="204" y="338"/>
                    </a:lnTo>
                    <a:lnTo>
                      <a:pt x="256" y="447"/>
                    </a:lnTo>
                    <a:lnTo>
                      <a:pt x="271" y="327"/>
                    </a:lnTo>
                    <a:lnTo>
                      <a:pt x="350" y="410"/>
                    </a:lnTo>
                    <a:lnTo>
                      <a:pt x="325" y="293"/>
                    </a:lnTo>
                    <a:lnTo>
                      <a:pt x="417" y="301"/>
                    </a:lnTo>
                    <a:lnTo>
                      <a:pt x="340" y="237"/>
                    </a:lnTo>
                    <a:lnTo>
                      <a:pt x="407" y="184"/>
                    </a:lnTo>
                    <a:lnTo>
                      <a:pt x="323" y="166"/>
                    </a:lnTo>
                    <a:lnTo>
                      <a:pt x="355" y="101"/>
                    </a:lnTo>
                    <a:lnTo>
                      <a:pt x="273" y="121"/>
                    </a:lnTo>
                    <a:lnTo>
                      <a:pt x="281" y="0"/>
                    </a:lnTo>
                    <a:lnTo>
                      <a:pt x="209" y="13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00" name="Freeform 61"/>
              <p:cNvSpPr/>
              <p:nvPr/>
            </p:nvSpPr>
            <p:spPr>
              <a:xfrm>
                <a:off x="3399120" y="1593360"/>
                <a:ext cx="655560" cy="738000"/>
              </a:xfrm>
              <a:custGeom>
                <a:avLst/>
                <a:gdLst/>
                <a:ahLst/>
                <a:rect l="l" t="t" r="r" b="b"/>
                <a:pathLst>
                  <a:path w="417" h="489">
                    <a:moveTo>
                      <a:pt x="209" y="131"/>
                    </a:moveTo>
                    <a:lnTo>
                      <a:pt x="161" y="52"/>
                    </a:lnTo>
                    <a:lnTo>
                      <a:pt x="141" y="143"/>
                    </a:lnTo>
                    <a:lnTo>
                      <a:pt x="8" y="52"/>
                    </a:lnTo>
                    <a:lnTo>
                      <a:pt x="90" y="173"/>
                    </a:lnTo>
                    <a:lnTo>
                      <a:pt x="0" y="195"/>
                    </a:lnTo>
                    <a:lnTo>
                      <a:pt x="72" y="267"/>
                    </a:lnTo>
                    <a:lnTo>
                      <a:pt x="3" y="330"/>
                    </a:lnTo>
                    <a:lnTo>
                      <a:pt x="110" y="316"/>
                    </a:lnTo>
                    <a:lnTo>
                      <a:pt x="92" y="399"/>
                    </a:lnTo>
                    <a:lnTo>
                      <a:pt x="149" y="354"/>
                    </a:lnTo>
                    <a:lnTo>
                      <a:pt x="164" y="489"/>
                    </a:lnTo>
                    <a:lnTo>
                      <a:pt x="204" y="338"/>
                    </a:lnTo>
                    <a:lnTo>
                      <a:pt x="256" y="447"/>
                    </a:lnTo>
                    <a:lnTo>
                      <a:pt x="271" y="327"/>
                    </a:lnTo>
                    <a:lnTo>
                      <a:pt x="350" y="410"/>
                    </a:lnTo>
                    <a:lnTo>
                      <a:pt x="325" y="293"/>
                    </a:lnTo>
                    <a:lnTo>
                      <a:pt x="417" y="301"/>
                    </a:lnTo>
                    <a:lnTo>
                      <a:pt x="340" y="237"/>
                    </a:lnTo>
                    <a:lnTo>
                      <a:pt x="407" y="184"/>
                    </a:lnTo>
                    <a:lnTo>
                      <a:pt x="323" y="166"/>
                    </a:lnTo>
                    <a:lnTo>
                      <a:pt x="355" y="101"/>
                    </a:lnTo>
                    <a:lnTo>
                      <a:pt x="273" y="121"/>
                    </a:lnTo>
                    <a:lnTo>
                      <a:pt x="281" y="0"/>
                    </a:lnTo>
                    <a:lnTo>
                      <a:pt x="209" y="131"/>
                    </a:lnTo>
                    <a:close/>
                  </a:path>
                </a:pathLst>
              </a:custGeom>
              <a:noFill/>
              <a:ln cap="rnd" w="12">
                <a:solidFill>
                  <a:srgbClr val="9bbb59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401" name="Rectangle 63"/>
            <p:cNvSpPr/>
            <p:nvPr/>
          </p:nvSpPr>
          <p:spPr>
            <a:xfrm>
              <a:off x="3623040" y="1715400"/>
              <a:ext cx="181080" cy="42696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2800" spc="-1" strike="noStrike">
                  <a:solidFill>
                    <a:srgbClr val="000000"/>
                  </a:solidFill>
                  <a:latin typeface="Calibri"/>
                </a:rPr>
                <a:t>6</a:t>
              </a:r>
              <a:endParaRPr b="0" lang="uk-UA" sz="2800" spc="-1" strike="noStrike">
                <a:latin typeface="Arial"/>
              </a:endParaRPr>
            </a:p>
          </p:txBody>
        </p:sp>
        <p:sp>
          <p:nvSpPr>
            <p:cNvPr id="402" name="Rectangle 64"/>
            <p:cNvSpPr/>
            <p:nvPr/>
          </p:nvSpPr>
          <p:spPr>
            <a:xfrm>
              <a:off x="3572280" y="1644480"/>
              <a:ext cx="142920" cy="2286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500" spc="-1" strike="noStrike">
                  <a:solidFill>
                    <a:srgbClr val="000000"/>
                  </a:solidFill>
                  <a:latin typeface="Calibri"/>
                </a:rPr>
                <a:t> </a:t>
              </a:r>
              <a:endParaRPr b="0" lang="uk-UA" sz="1500" spc="-1" strike="noStrike">
                <a:latin typeface="Arial"/>
              </a:endParaRPr>
            </a:p>
          </p:txBody>
        </p:sp>
        <p:grpSp>
          <p:nvGrpSpPr>
            <p:cNvPr id="403" name="Group 67"/>
            <p:cNvGrpSpPr/>
            <p:nvPr/>
          </p:nvGrpSpPr>
          <p:grpSpPr>
            <a:xfrm>
              <a:off x="3318840" y="2991240"/>
              <a:ext cx="655560" cy="738000"/>
              <a:chOff x="3318840" y="2991240"/>
              <a:chExt cx="655560" cy="738000"/>
            </a:xfrm>
          </p:grpSpPr>
          <p:sp>
            <p:nvSpPr>
              <p:cNvPr id="404" name="Freeform 65"/>
              <p:cNvSpPr/>
              <p:nvPr/>
            </p:nvSpPr>
            <p:spPr>
              <a:xfrm>
                <a:off x="3318840" y="2991240"/>
                <a:ext cx="655560" cy="738000"/>
              </a:xfrm>
              <a:custGeom>
                <a:avLst/>
                <a:gdLst/>
                <a:ahLst/>
                <a:rect l="l" t="t" r="r" b="b"/>
                <a:pathLst>
                  <a:path w="417" h="489">
                    <a:moveTo>
                      <a:pt x="209" y="132"/>
                    </a:moveTo>
                    <a:lnTo>
                      <a:pt x="162" y="52"/>
                    </a:lnTo>
                    <a:lnTo>
                      <a:pt x="142" y="143"/>
                    </a:lnTo>
                    <a:lnTo>
                      <a:pt x="8" y="52"/>
                    </a:lnTo>
                    <a:lnTo>
                      <a:pt x="90" y="173"/>
                    </a:lnTo>
                    <a:lnTo>
                      <a:pt x="0" y="195"/>
                    </a:lnTo>
                    <a:lnTo>
                      <a:pt x="72" y="267"/>
                    </a:lnTo>
                    <a:lnTo>
                      <a:pt x="3" y="330"/>
                    </a:lnTo>
                    <a:lnTo>
                      <a:pt x="110" y="316"/>
                    </a:lnTo>
                    <a:lnTo>
                      <a:pt x="92" y="399"/>
                    </a:lnTo>
                    <a:lnTo>
                      <a:pt x="149" y="354"/>
                    </a:lnTo>
                    <a:lnTo>
                      <a:pt x="164" y="489"/>
                    </a:lnTo>
                    <a:lnTo>
                      <a:pt x="204" y="338"/>
                    </a:lnTo>
                    <a:lnTo>
                      <a:pt x="256" y="447"/>
                    </a:lnTo>
                    <a:lnTo>
                      <a:pt x="271" y="327"/>
                    </a:lnTo>
                    <a:lnTo>
                      <a:pt x="350" y="410"/>
                    </a:lnTo>
                    <a:lnTo>
                      <a:pt x="325" y="293"/>
                    </a:lnTo>
                    <a:lnTo>
                      <a:pt x="417" y="301"/>
                    </a:lnTo>
                    <a:lnTo>
                      <a:pt x="340" y="237"/>
                    </a:lnTo>
                    <a:lnTo>
                      <a:pt x="407" y="184"/>
                    </a:lnTo>
                    <a:lnTo>
                      <a:pt x="323" y="166"/>
                    </a:lnTo>
                    <a:lnTo>
                      <a:pt x="355" y="101"/>
                    </a:lnTo>
                    <a:lnTo>
                      <a:pt x="273" y="121"/>
                    </a:lnTo>
                    <a:lnTo>
                      <a:pt x="281" y="0"/>
                    </a:lnTo>
                    <a:lnTo>
                      <a:pt x="209" y="1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05" name="Freeform 66"/>
              <p:cNvSpPr/>
              <p:nvPr/>
            </p:nvSpPr>
            <p:spPr>
              <a:xfrm>
                <a:off x="3318840" y="2991240"/>
                <a:ext cx="655560" cy="738000"/>
              </a:xfrm>
              <a:custGeom>
                <a:avLst/>
                <a:gdLst/>
                <a:ahLst/>
                <a:rect l="l" t="t" r="r" b="b"/>
                <a:pathLst>
                  <a:path w="417" h="489">
                    <a:moveTo>
                      <a:pt x="209" y="132"/>
                    </a:moveTo>
                    <a:lnTo>
                      <a:pt x="162" y="52"/>
                    </a:lnTo>
                    <a:lnTo>
                      <a:pt x="142" y="143"/>
                    </a:lnTo>
                    <a:lnTo>
                      <a:pt x="8" y="52"/>
                    </a:lnTo>
                    <a:lnTo>
                      <a:pt x="90" y="173"/>
                    </a:lnTo>
                    <a:lnTo>
                      <a:pt x="0" y="195"/>
                    </a:lnTo>
                    <a:lnTo>
                      <a:pt x="72" y="267"/>
                    </a:lnTo>
                    <a:lnTo>
                      <a:pt x="3" y="330"/>
                    </a:lnTo>
                    <a:lnTo>
                      <a:pt x="110" y="316"/>
                    </a:lnTo>
                    <a:lnTo>
                      <a:pt x="92" y="399"/>
                    </a:lnTo>
                    <a:lnTo>
                      <a:pt x="149" y="354"/>
                    </a:lnTo>
                    <a:lnTo>
                      <a:pt x="164" y="489"/>
                    </a:lnTo>
                    <a:lnTo>
                      <a:pt x="204" y="338"/>
                    </a:lnTo>
                    <a:lnTo>
                      <a:pt x="256" y="447"/>
                    </a:lnTo>
                    <a:lnTo>
                      <a:pt x="271" y="327"/>
                    </a:lnTo>
                    <a:lnTo>
                      <a:pt x="350" y="410"/>
                    </a:lnTo>
                    <a:lnTo>
                      <a:pt x="325" y="293"/>
                    </a:lnTo>
                    <a:lnTo>
                      <a:pt x="417" y="301"/>
                    </a:lnTo>
                    <a:lnTo>
                      <a:pt x="340" y="237"/>
                    </a:lnTo>
                    <a:lnTo>
                      <a:pt x="407" y="184"/>
                    </a:lnTo>
                    <a:lnTo>
                      <a:pt x="323" y="166"/>
                    </a:lnTo>
                    <a:lnTo>
                      <a:pt x="355" y="101"/>
                    </a:lnTo>
                    <a:lnTo>
                      <a:pt x="273" y="121"/>
                    </a:lnTo>
                    <a:lnTo>
                      <a:pt x="281" y="0"/>
                    </a:lnTo>
                    <a:lnTo>
                      <a:pt x="209" y="132"/>
                    </a:lnTo>
                    <a:close/>
                  </a:path>
                </a:pathLst>
              </a:custGeom>
              <a:noFill/>
              <a:ln cap="rnd" w="12">
                <a:solidFill>
                  <a:srgbClr val="9bbb59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406" name="Rectangle 68"/>
            <p:cNvSpPr/>
            <p:nvPr/>
          </p:nvSpPr>
          <p:spPr>
            <a:xfrm>
              <a:off x="3604320" y="3220560"/>
              <a:ext cx="192960" cy="2286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500" spc="-1" strike="noStrike">
                  <a:solidFill>
                    <a:srgbClr val="000000"/>
                  </a:solidFill>
                  <a:latin typeface="Calibri"/>
                </a:rPr>
                <a:t>18</a:t>
              </a:r>
              <a:endParaRPr b="0" lang="uk-UA" sz="1500" spc="-1" strike="noStrike">
                <a:latin typeface="Arial"/>
              </a:endParaRPr>
            </a:p>
          </p:txBody>
        </p:sp>
        <p:sp>
          <p:nvSpPr>
            <p:cNvPr id="407" name="Rectangle 69"/>
            <p:cNvSpPr/>
            <p:nvPr/>
          </p:nvSpPr>
          <p:spPr>
            <a:xfrm>
              <a:off x="3794760" y="3220560"/>
              <a:ext cx="43920" cy="2286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500" spc="-1" strike="noStrike">
                  <a:solidFill>
                    <a:srgbClr val="000000"/>
                  </a:solidFill>
                  <a:latin typeface="Calibri"/>
                </a:rPr>
                <a:t> </a:t>
              </a:r>
              <a:endParaRPr b="0" lang="uk-UA" sz="1500" spc="-1" strike="noStrike">
                <a:latin typeface="Arial"/>
              </a:endParaRPr>
            </a:p>
          </p:txBody>
        </p:sp>
        <p:grpSp>
          <p:nvGrpSpPr>
            <p:cNvPr id="408" name="Group 72"/>
            <p:cNvGrpSpPr/>
            <p:nvPr/>
          </p:nvGrpSpPr>
          <p:grpSpPr>
            <a:xfrm>
              <a:off x="3286080" y="2342160"/>
              <a:ext cx="798480" cy="738000"/>
              <a:chOff x="3286080" y="2342160"/>
              <a:chExt cx="798480" cy="738000"/>
            </a:xfrm>
          </p:grpSpPr>
          <p:sp>
            <p:nvSpPr>
              <p:cNvPr id="409" name="Freeform 70"/>
              <p:cNvSpPr/>
              <p:nvPr/>
            </p:nvSpPr>
            <p:spPr>
              <a:xfrm>
                <a:off x="3429000" y="2496240"/>
                <a:ext cx="655560" cy="582480"/>
              </a:xfrm>
              <a:custGeom>
                <a:avLst/>
                <a:gdLst/>
                <a:ahLst/>
                <a:rect l="l" t="t" r="r" b="b"/>
                <a:pathLst>
                  <a:path w="417" h="489">
                    <a:moveTo>
                      <a:pt x="209" y="131"/>
                    </a:moveTo>
                    <a:lnTo>
                      <a:pt x="162" y="52"/>
                    </a:lnTo>
                    <a:lnTo>
                      <a:pt x="141" y="143"/>
                    </a:lnTo>
                    <a:lnTo>
                      <a:pt x="8" y="52"/>
                    </a:lnTo>
                    <a:lnTo>
                      <a:pt x="90" y="172"/>
                    </a:lnTo>
                    <a:lnTo>
                      <a:pt x="0" y="195"/>
                    </a:lnTo>
                    <a:lnTo>
                      <a:pt x="72" y="266"/>
                    </a:lnTo>
                    <a:lnTo>
                      <a:pt x="3" y="330"/>
                    </a:lnTo>
                    <a:lnTo>
                      <a:pt x="110" y="315"/>
                    </a:lnTo>
                    <a:lnTo>
                      <a:pt x="92" y="399"/>
                    </a:lnTo>
                    <a:lnTo>
                      <a:pt x="149" y="354"/>
                    </a:lnTo>
                    <a:lnTo>
                      <a:pt x="164" y="489"/>
                    </a:lnTo>
                    <a:lnTo>
                      <a:pt x="204" y="338"/>
                    </a:lnTo>
                    <a:lnTo>
                      <a:pt x="256" y="447"/>
                    </a:lnTo>
                    <a:lnTo>
                      <a:pt x="271" y="327"/>
                    </a:lnTo>
                    <a:lnTo>
                      <a:pt x="350" y="409"/>
                    </a:lnTo>
                    <a:lnTo>
                      <a:pt x="325" y="293"/>
                    </a:lnTo>
                    <a:lnTo>
                      <a:pt x="417" y="301"/>
                    </a:lnTo>
                    <a:lnTo>
                      <a:pt x="340" y="237"/>
                    </a:lnTo>
                    <a:lnTo>
                      <a:pt x="407" y="184"/>
                    </a:lnTo>
                    <a:lnTo>
                      <a:pt x="323" y="165"/>
                    </a:lnTo>
                    <a:lnTo>
                      <a:pt x="355" y="101"/>
                    </a:lnTo>
                    <a:lnTo>
                      <a:pt x="273" y="120"/>
                    </a:lnTo>
                    <a:lnTo>
                      <a:pt x="281" y="0"/>
                    </a:lnTo>
                    <a:lnTo>
                      <a:pt x="209" y="13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numCol="1" spcCol="0" anchor="t">
                <a:noAutofit/>
              </a:bodyPr>
              <a:p>
                <a:pPr>
                  <a:lnSpc>
                    <a:spcPct val="100000"/>
                  </a:lnSpc>
                </a:pPr>
                <a:r>
                  <a:rPr b="1" lang="ru-RU" sz="1800" spc="-1" strike="noStrike">
                    <a:solidFill>
                      <a:srgbClr val="000000"/>
                    </a:solidFill>
                    <a:latin typeface="Calibri"/>
                  </a:rPr>
                  <a:t>19</a:t>
                </a:r>
                <a:endParaRPr b="0" lang="uk-UA" sz="1800" spc="-1" strike="noStrike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endParaRPr b="0" lang="uk-UA" sz="1800" spc="-1" strike="noStrike">
                  <a:latin typeface="Arial"/>
                </a:endParaRPr>
              </a:p>
            </p:txBody>
          </p:sp>
          <p:sp>
            <p:nvSpPr>
              <p:cNvPr id="410" name="Freeform 71"/>
              <p:cNvSpPr/>
              <p:nvPr/>
            </p:nvSpPr>
            <p:spPr>
              <a:xfrm>
                <a:off x="3286080" y="2342160"/>
                <a:ext cx="655560" cy="738000"/>
              </a:xfrm>
              <a:custGeom>
                <a:avLst/>
                <a:gdLst/>
                <a:ahLst/>
                <a:rect l="l" t="t" r="r" b="b"/>
                <a:pathLst>
                  <a:path w="417" h="489">
                    <a:moveTo>
                      <a:pt x="209" y="131"/>
                    </a:moveTo>
                    <a:lnTo>
                      <a:pt x="162" y="52"/>
                    </a:lnTo>
                    <a:lnTo>
                      <a:pt x="141" y="143"/>
                    </a:lnTo>
                    <a:lnTo>
                      <a:pt x="8" y="52"/>
                    </a:lnTo>
                    <a:lnTo>
                      <a:pt x="90" y="172"/>
                    </a:lnTo>
                    <a:lnTo>
                      <a:pt x="0" y="195"/>
                    </a:lnTo>
                    <a:lnTo>
                      <a:pt x="72" y="266"/>
                    </a:lnTo>
                    <a:lnTo>
                      <a:pt x="3" y="330"/>
                    </a:lnTo>
                    <a:lnTo>
                      <a:pt x="110" y="315"/>
                    </a:lnTo>
                    <a:lnTo>
                      <a:pt x="92" y="399"/>
                    </a:lnTo>
                    <a:lnTo>
                      <a:pt x="149" y="354"/>
                    </a:lnTo>
                    <a:lnTo>
                      <a:pt x="164" y="489"/>
                    </a:lnTo>
                    <a:lnTo>
                      <a:pt x="204" y="338"/>
                    </a:lnTo>
                    <a:lnTo>
                      <a:pt x="256" y="447"/>
                    </a:lnTo>
                    <a:lnTo>
                      <a:pt x="271" y="327"/>
                    </a:lnTo>
                    <a:lnTo>
                      <a:pt x="350" y="409"/>
                    </a:lnTo>
                    <a:lnTo>
                      <a:pt x="325" y="293"/>
                    </a:lnTo>
                    <a:lnTo>
                      <a:pt x="417" y="301"/>
                    </a:lnTo>
                    <a:lnTo>
                      <a:pt x="340" y="237"/>
                    </a:lnTo>
                    <a:lnTo>
                      <a:pt x="407" y="184"/>
                    </a:lnTo>
                    <a:lnTo>
                      <a:pt x="323" y="165"/>
                    </a:lnTo>
                    <a:lnTo>
                      <a:pt x="355" y="101"/>
                    </a:lnTo>
                    <a:lnTo>
                      <a:pt x="273" y="120"/>
                    </a:lnTo>
                    <a:lnTo>
                      <a:pt x="281" y="0"/>
                    </a:lnTo>
                    <a:lnTo>
                      <a:pt x="209" y="131"/>
                    </a:lnTo>
                    <a:close/>
                  </a:path>
                </a:pathLst>
              </a:custGeom>
              <a:noFill/>
              <a:ln cap="rnd" w="12">
                <a:solidFill>
                  <a:srgbClr val="c0504d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411" name="Rectangle 73"/>
            <p:cNvSpPr/>
            <p:nvPr/>
          </p:nvSpPr>
          <p:spPr>
            <a:xfrm>
              <a:off x="3547080" y="2561040"/>
              <a:ext cx="1080" cy="46764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2" name="Rectangle 74"/>
            <p:cNvSpPr/>
            <p:nvPr/>
          </p:nvSpPr>
          <p:spPr>
            <a:xfrm>
              <a:off x="3794760" y="2561040"/>
              <a:ext cx="43920" cy="2286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500" spc="-1" strike="noStrike">
                  <a:solidFill>
                    <a:srgbClr val="000000"/>
                  </a:solidFill>
                  <a:latin typeface="Calibri"/>
                </a:rPr>
                <a:t> </a:t>
              </a:r>
              <a:endParaRPr b="0" lang="uk-UA" sz="1500" spc="-1" strike="noStrike">
                <a:latin typeface="Arial"/>
              </a:endParaRPr>
            </a:p>
          </p:txBody>
        </p:sp>
        <p:grpSp>
          <p:nvGrpSpPr>
            <p:cNvPr id="413" name="Group 77"/>
            <p:cNvGrpSpPr/>
            <p:nvPr/>
          </p:nvGrpSpPr>
          <p:grpSpPr>
            <a:xfrm>
              <a:off x="5320080" y="3777840"/>
              <a:ext cx="655560" cy="738000"/>
              <a:chOff x="5320080" y="3777840"/>
              <a:chExt cx="655560" cy="738000"/>
            </a:xfrm>
          </p:grpSpPr>
          <p:sp>
            <p:nvSpPr>
              <p:cNvPr id="414" name="Freeform 75"/>
              <p:cNvSpPr/>
              <p:nvPr/>
            </p:nvSpPr>
            <p:spPr>
              <a:xfrm>
                <a:off x="5320080" y="3777840"/>
                <a:ext cx="655560" cy="738000"/>
              </a:xfrm>
              <a:custGeom>
                <a:avLst/>
                <a:gdLst/>
                <a:ahLst/>
                <a:rect l="l" t="t" r="r" b="b"/>
                <a:pathLst>
                  <a:path w="417" h="489">
                    <a:moveTo>
                      <a:pt x="208" y="131"/>
                    </a:moveTo>
                    <a:lnTo>
                      <a:pt x="161" y="52"/>
                    </a:lnTo>
                    <a:lnTo>
                      <a:pt x="141" y="143"/>
                    </a:lnTo>
                    <a:lnTo>
                      <a:pt x="7" y="52"/>
                    </a:lnTo>
                    <a:lnTo>
                      <a:pt x="89" y="172"/>
                    </a:lnTo>
                    <a:lnTo>
                      <a:pt x="0" y="195"/>
                    </a:lnTo>
                    <a:lnTo>
                      <a:pt x="72" y="266"/>
                    </a:lnTo>
                    <a:lnTo>
                      <a:pt x="3" y="330"/>
                    </a:lnTo>
                    <a:lnTo>
                      <a:pt x="110" y="315"/>
                    </a:lnTo>
                    <a:lnTo>
                      <a:pt x="92" y="399"/>
                    </a:lnTo>
                    <a:lnTo>
                      <a:pt x="149" y="354"/>
                    </a:lnTo>
                    <a:lnTo>
                      <a:pt x="164" y="489"/>
                    </a:lnTo>
                    <a:lnTo>
                      <a:pt x="203" y="338"/>
                    </a:lnTo>
                    <a:lnTo>
                      <a:pt x="256" y="447"/>
                    </a:lnTo>
                    <a:lnTo>
                      <a:pt x="271" y="327"/>
                    </a:lnTo>
                    <a:lnTo>
                      <a:pt x="350" y="410"/>
                    </a:lnTo>
                    <a:lnTo>
                      <a:pt x="325" y="293"/>
                    </a:lnTo>
                    <a:lnTo>
                      <a:pt x="417" y="301"/>
                    </a:lnTo>
                    <a:lnTo>
                      <a:pt x="340" y="237"/>
                    </a:lnTo>
                    <a:lnTo>
                      <a:pt x="407" y="184"/>
                    </a:lnTo>
                    <a:lnTo>
                      <a:pt x="322" y="166"/>
                    </a:lnTo>
                    <a:lnTo>
                      <a:pt x="355" y="101"/>
                    </a:lnTo>
                    <a:lnTo>
                      <a:pt x="273" y="121"/>
                    </a:lnTo>
                    <a:lnTo>
                      <a:pt x="280" y="0"/>
                    </a:lnTo>
                    <a:lnTo>
                      <a:pt x="208" y="13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15" name="Freeform 76"/>
              <p:cNvSpPr/>
              <p:nvPr/>
            </p:nvSpPr>
            <p:spPr>
              <a:xfrm>
                <a:off x="5320080" y="3777840"/>
                <a:ext cx="655560" cy="738000"/>
              </a:xfrm>
              <a:custGeom>
                <a:avLst/>
                <a:gdLst/>
                <a:ahLst/>
                <a:rect l="l" t="t" r="r" b="b"/>
                <a:pathLst>
                  <a:path w="417" h="489">
                    <a:moveTo>
                      <a:pt x="208" y="131"/>
                    </a:moveTo>
                    <a:lnTo>
                      <a:pt x="161" y="52"/>
                    </a:lnTo>
                    <a:lnTo>
                      <a:pt x="141" y="143"/>
                    </a:lnTo>
                    <a:lnTo>
                      <a:pt x="7" y="52"/>
                    </a:lnTo>
                    <a:lnTo>
                      <a:pt x="89" y="172"/>
                    </a:lnTo>
                    <a:lnTo>
                      <a:pt x="0" y="195"/>
                    </a:lnTo>
                    <a:lnTo>
                      <a:pt x="72" y="266"/>
                    </a:lnTo>
                    <a:lnTo>
                      <a:pt x="3" y="330"/>
                    </a:lnTo>
                    <a:lnTo>
                      <a:pt x="110" y="315"/>
                    </a:lnTo>
                    <a:lnTo>
                      <a:pt x="92" y="399"/>
                    </a:lnTo>
                    <a:lnTo>
                      <a:pt x="149" y="354"/>
                    </a:lnTo>
                    <a:lnTo>
                      <a:pt x="164" y="489"/>
                    </a:lnTo>
                    <a:lnTo>
                      <a:pt x="203" y="338"/>
                    </a:lnTo>
                    <a:lnTo>
                      <a:pt x="256" y="447"/>
                    </a:lnTo>
                    <a:lnTo>
                      <a:pt x="271" y="327"/>
                    </a:lnTo>
                    <a:lnTo>
                      <a:pt x="350" y="410"/>
                    </a:lnTo>
                    <a:lnTo>
                      <a:pt x="325" y="293"/>
                    </a:lnTo>
                    <a:lnTo>
                      <a:pt x="417" y="301"/>
                    </a:lnTo>
                    <a:lnTo>
                      <a:pt x="340" y="237"/>
                    </a:lnTo>
                    <a:lnTo>
                      <a:pt x="407" y="184"/>
                    </a:lnTo>
                    <a:lnTo>
                      <a:pt x="322" y="166"/>
                    </a:lnTo>
                    <a:lnTo>
                      <a:pt x="355" y="101"/>
                    </a:lnTo>
                    <a:lnTo>
                      <a:pt x="273" y="121"/>
                    </a:lnTo>
                    <a:lnTo>
                      <a:pt x="280" y="0"/>
                    </a:lnTo>
                    <a:lnTo>
                      <a:pt x="208" y="131"/>
                    </a:lnTo>
                    <a:close/>
                  </a:path>
                </a:pathLst>
              </a:custGeom>
              <a:noFill/>
              <a:ln cap="rnd" w="12">
                <a:solidFill>
                  <a:srgbClr val="4bacc6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416" name="Group 80"/>
            <p:cNvGrpSpPr/>
            <p:nvPr/>
          </p:nvGrpSpPr>
          <p:grpSpPr>
            <a:xfrm>
              <a:off x="3071880" y="4487400"/>
              <a:ext cx="655560" cy="738000"/>
              <a:chOff x="3071880" y="4487400"/>
              <a:chExt cx="655560" cy="738000"/>
            </a:xfrm>
          </p:grpSpPr>
          <p:sp>
            <p:nvSpPr>
              <p:cNvPr id="417" name="Freeform 78"/>
              <p:cNvSpPr/>
              <p:nvPr/>
            </p:nvSpPr>
            <p:spPr>
              <a:xfrm>
                <a:off x="3071880" y="4487400"/>
                <a:ext cx="655560" cy="738000"/>
              </a:xfrm>
              <a:custGeom>
                <a:avLst/>
                <a:gdLst/>
                <a:ahLst/>
                <a:rect l="l" t="t" r="r" b="b"/>
                <a:pathLst>
                  <a:path w="417" h="489">
                    <a:moveTo>
                      <a:pt x="208" y="132"/>
                    </a:moveTo>
                    <a:lnTo>
                      <a:pt x="161" y="52"/>
                    </a:lnTo>
                    <a:lnTo>
                      <a:pt x="141" y="143"/>
                    </a:lnTo>
                    <a:lnTo>
                      <a:pt x="7" y="52"/>
                    </a:lnTo>
                    <a:lnTo>
                      <a:pt x="89" y="173"/>
                    </a:lnTo>
                    <a:lnTo>
                      <a:pt x="0" y="195"/>
                    </a:lnTo>
                    <a:lnTo>
                      <a:pt x="72" y="267"/>
                    </a:lnTo>
                    <a:lnTo>
                      <a:pt x="3" y="330"/>
                    </a:lnTo>
                    <a:lnTo>
                      <a:pt x="109" y="316"/>
                    </a:lnTo>
                    <a:lnTo>
                      <a:pt x="92" y="399"/>
                    </a:lnTo>
                    <a:lnTo>
                      <a:pt x="149" y="354"/>
                    </a:lnTo>
                    <a:lnTo>
                      <a:pt x="164" y="489"/>
                    </a:lnTo>
                    <a:lnTo>
                      <a:pt x="203" y="338"/>
                    </a:lnTo>
                    <a:lnTo>
                      <a:pt x="255" y="447"/>
                    </a:lnTo>
                    <a:lnTo>
                      <a:pt x="270" y="327"/>
                    </a:lnTo>
                    <a:lnTo>
                      <a:pt x="350" y="410"/>
                    </a:lnTo>
                    <a:lnTo>
                      <a:pt x="325" y="293"/>
                    </a:lnTo>
                    <a:lnTo>
                      <a:pt x="417" y="301"/>
                    </a:lnTo>
                    <a:lnTo>
                      <a:pt x="340" y="237"/>
                    </a:lnTo>
                    <a:lnTo>
                      <a:pt x="407" y="184"/>
                    </a:lnTo>
                    <a:lnTo>
                      <a:pt x="322" y="166"/>
                    </a:lnTo>
                    <a:lnTo>
                      <a:pt x="355" y="101"/>
                    </a:lnTo>
                    <a:lnTo>
                      <a:pt x="273" y="121"/>
                    </a:lnTo>
                    <a:lnTo>
                      <a:pt x="280" y="0"/>
                    </a:lnTo>
                    <a:lnTo>
                      <a:pt x="208" y="1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18" name="Freeform 79"/>
              <p:cNvSpPr/>
              <p:nvPr/>
            </p:nvSpPr>
            <p:spPr>
              <a:xfrm>
                <a:off x="3071880" y="4487400"/>
                <a:ext cx="655560" cy="738000"/>
              </a:xfrm>
              <a:custGeom>
                <a:avLst/>
                <a:gdLst/>
                <a:ahLst/>
                <a:rect l="l" t="t" r="r" b="b"/>
                <a:pathLst>
                  <a:path w="417" h="489">
                    <a:moveTo>
                      <a:pt x="208" y="132"/>
                    </a:moveTo>
                    <a:lnTo>
                      <a:pt x="161" y="52"/>
                    </a:lnTo>
                    <a:lnTo>
                      <a:pt x="141" y="143"/>
                    </a:lnTo>
                    <a:lnTo>
                      <a:pt x="7" y="52"/>
                    </a:lnTo>
                    <a:lnTo>
                      <a:pt x="89" y="173"/>
                    </a:lnTo>
                    <a:lnTo>
                      <a:pt x="0" y="195"/>
                    </a:lnTo>
                    <a:lnTo>
                      <a:pt x="72" y="267"/>
                    </a:lnTo>
                    <a:lnTo>
                      <a:pt x="3" y="330"/>
                    </a:lnTo>
                    <a:lnTo>
                      <a:pt x="109" y="316"/>
                    </a:lnTo>
                    <a:lnTo>
                      <a:pt x="92" y="399"/>
                    </a:lnTo>
                    <a:lnTo>
                      <a:pt x="149" y="354"/>
                    </a:lnTo>
                    <a:lnTo>
                      <a:pt x="164" y="489"/>
                    </a:lnTo>
                    <a:lnTo>
                      <a:pt x="203" y="338"/>
                    </a:lnTo>
                    <a:lnTo>
                      <a:pt x="255" y="447"/>
                    </a:lnTo>
                    <a:lnTo>
                      <a:pt x="270" y="327"/>
                    </a:lnTo>
                    <a:lnTo>
                      <a:pt x="350" y="410"/>
                    </a:lnTo>
                    <a:lnTo>
                      <a:pt x="325" y="293"/>
                    </a:lnTo>
                    <a:lnTo>
                      <a:pt x="417" y="301"/>
                    </a:lnTo>
                    <a:lnTo>
                      <a:pt x="340" y="237"/>
                    </a:lnTo>
                    <a:lnTo>
                      <a:pt x="407" y="184"/>
                    </a:lnTo>
                    <a:lnTo>
                      <a:pt x="322" y="166"/>
                    </a:lnTo>
                    <a:lnTo>
                      <a:pt x="355" y="101"/>
                    </a:lnTo>
                    <a:lnTo>
                      <a:pt x="273" y="121"/>
                    </a:lnTo>
                    <a:lnTo>
                      <a:pt x="280" y="0"/>
                    </a:lnTo>
                    <a:lnTo>
                      <a:pt x="208" y="132"/>
                    </a:lnTo>
                    <a:close/>
                  </a:path>
                </a:pathLst>
              </a:custGeom>
              <a:noFill/>
              <a:ln cap="rnd" w="12">
                <a:solidFill>
                  <a:srgbClr val="4bacc6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419" name="Rectangle 81"/>
            <p:cNvSpPr/>
            <p:nvPr/>
          </p:nvSpPr>
          <p:spPr>
            <a:xfrm>
              <a:off x="3403080" y="4716720"/>
              <a:ext cx="98640" cy="2286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500" spc="-1" strike="noStrike">
                  <a:solidFill>
                    <a:srgbClr val="000000"/>
                  </a:solidFill>
                  <a:latin typeface="Calibri"/>
                </a:rPr>
                <a:t>л</a:t>
              </a:r>
              <a:endParaRPr b="0" lang="uk-UA" sz="1500" spc="-1" strike="noStrike">
                <a:latin typeface="Arial"/>
              </a:endParaRPr>
            </a:p>
          </p:txBody>
        </p:sp>
        <p:sp>
          <p:nvSpPr>
            <p:cNvPr id="420" name="Rectangle 82"/>
            <p:cNvSpPr/>
            <p:nvPr/>
          </p:nvSpPr>
          <p:spPr>
            <a:xfrm>
              <a:off x="3498840" y="4716720"/>
              <a:ext cx="43920" cy="2286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500" spc="-1" strike="noStrike">
                  <a:solidFill>
                    <a:srgbClr val="000000"/>
                  </a:solidFill>
                  <a:latin typeface="Calibri"/>
                </a:rPr>
                <a:t> </a:t>
              </a:r>
              <a:endParaRPr b="0" lang="uk-UA" sz="1500" spc="-1" strike="noStrike">
                <a:latin typeface="Arial"/>
              </a:endParaRPr>
            </a:p>
          </p:txBody>
        </p:sp>
        <p:grpSp>
          <p:nvGrpSpPr>
            <p:cNvPr id="421" name="Group 85"/>
            <p:cNvGrpSpPr/>
            <p:nvPr/>
          </p:nvGrpSpPr>
          <p:grpSpPr>
            <a:xfrm>
              <a:off x="5356080" y="4602240"/>
              <a:ext cx="654120" cy="738000"/>
              <a:chOff x="5356080" y="4602240"/>
              <a:chExt cx="654120" cy="738000"/>
            </a:xfrm>
          </p:grpSpPr>
          <p:sp>
            <p:nvSpPr>
              <p:cNvPr id="422" name="Freeform 83"/>
              <p:cNvSpPr/>
              <p:nvPr/>
            </p:nvSpPr>
            <p:spPr>
              <a:xfrm>
                <a:off x="5356080" y="4602240"/>
                <a:ext cx="654120" cy="738000"/>
              </a:xfrm>
              <a:custGeom>
                <a:avLst/>
                <a:gdLst/>
                <a:ahLst/>
                <a:rect l="l" t="t" r="r" b="b"/>
                <a:pathLst>
                  <a:path w="416" h="489">
                    <a:moveTo>
                      <a:pt x="208" y="131"/>
                    </a:moveTo>
                    <a:lnTo>
                      <a:pt x="161" y="52"/>
                    </a:lnTo>
                    <a:lnTo>
                      <a:pt x="141" y="143"/>
                    </a:lnTo>
                    <a:lnTo>
                      <a:pt x="7" y="52"/>
                    </a:lnTo>
                    <a:lnTo>
                      <a:pt x="89" y="172"/>
                    </a:lnTo>
                    <a:lnTo>
                      <a:pt x="0" y="195"/>
                    </a:lnTo>
                    <a:lnTo>
                      <a:pt x="71" y="266"/>
                    </a:lnTo>
                    <a:lnTo>
                      <a:pt x="2" y="330"/>
                    </a:lnTo>
                    <a:lnTo>
                      <a:pt x="109" y="315"/>
                    </a:lnTo>
                    <a:lnTo>
                      <a:pt x="92" y="399"/>
                    </a:lnTo>
                    <a:lnTo>
                      <a:pt x="148" y="354"/>
                    </a:lnTo>
                    <a:lnTo>
                      <a:pt x="163" y="489"/>
                    </a:lnTo>
                    <a:lnTo>
                      <a:pt x="203" y="338"/>
                    </a:lnTo>
                    <a:lnTo>
                      <a:pt x="255" y="447"/>
                    </a:lnTo>
                    <a:lnTo>
                      <a:pt x="270" y="327"/>
                    </a:lnTo>
                    <a:lnTo>
                      <a:pt x="350" y="410"/>
                    </a:lnTo>
                    <a:lnTo>
                      <a:pt x="324" y="293"/>
                    </a:lnTo>
                    <a:lnTo>
                      <a:pt x="416" y="301"/>
                    </a:lnTo>
                    <a:lnTo>
                      <a:pt x="339" y="237"/>
                    </a:lnTo>
                    <a:lnTo>
                      <a:pt x="407" y="184"/>
                    </a:lnTo>
                    <a:lnTo>
                      <a:pt x="322" y="165"/>
                    </a:lnTo>
                    <a:lnTo>
                      <a:pt x="354" y="101"/>
                    </a:lnTo>
                    <a:lnTo>
                      <a:pt x="273" y="121"/>
                    </a:lnTo>
                    <a:lnTo>
                      <a:pt x="280" y="0"/>
                    </a:lnTo>
                    <a:lnTo>
                      <a:pt x="208" y="13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23" name="Freeform 84"/>
              <p:cNvSpPr/>
              <p:nvPr/>
            </p:nvSpPr>
            <p:spPr>
              <a:xfrm>
                <a:off x="5356080" y="4602240"/>
                <a:ext cx="654120" cy="738000"/>
              </a:xfrm>
              <a:custGeom>
                <a:avLst/>
                <a:gdLst/>
                <a:ahLst/>
                <a:rect l="l" t="t" r="r" b="b"/>
                <a:pathLst>
                  <a:path w="416" h="489">
                    <a:moveTo>
                      <a:pt x="208" y="131"/>
                    </a:moveTo>
                    <a:lnTo>
                      <a:pt x="161" y="52"/>
                    </a:lnTo>
                    <a:lnTo>
                      <a:pt x="141" y="143"/>
                    </a:lnTo>
                    <a:lnTo>
                      <a:pt x="7" y="52"/>
                    </a:lnTo>
                    <a:lnTo>
                      <a:pt x="89" y="172"/>
                    </a:lnTo>
                    <a:lnTo>
                      <a:pt x="0" y="195"/>
                    </a:lnTo>
                    <a:lnTo>
                      <a:pt x="71" y="266"/>
                    </a:lnTo>
                    <a:lnTo>
                      <a:pt x="2" y="330"/>
                    </a:lnTo>
                    <a:lnTo>
                      <a:pt x="109" y="315"/>
                    </a:lnTo>
                    <a:lnTo>
                      <a:pt x="92" y="399"/>
                    </a:lnTo>
                    <a:lnTo>
                      <a:pt x="148" y="354"/>
                    </a:lnTo>
                    <a:lnTo>
                      <a:pt x="163" y="489"/>
                    </a:lnTo>
                    <a:lnTo>
                      <a:pt x="203" y="338"/>
                    </a:lnTo>
                    <a:lnTo>
                      <a:pt x="255" y="447"/>
                    </a:lnTo>
                    <a:lnTo>
                      <a:pt x="270" y="327"/>
                    </a:lnTo>
                    <a:lnTo>
                      <a:pt x="350" y="410"/>
                    </a:lnTo>
                    <a:lnTo>
                      <a:pt x="324" y="293"/>
                    </a:lnTo>
                    <a:lnTo>
                      <a:pt x="416" y="301"/>
                    </a:lnTo>
                    <a:lnTo>
                      <a:pt x="339" y="237"/>
                    </a:lnTo>
                    <a:lnTo>
                      <a:pt x="407" y="184"/>
                    </a:lnTo>
                    <a:lnTo>
                      <a:pt x="322" y="165"/>
                    </a:lnTo>
                    <a:lnTo>
                      <a:pt x="354" y="101"/>
                    </a:lnTo>
                    <a:lnTo>
                      <a:pt x="273" y="121"/>
                    </a:lnTo>
                    <a:lnTo>
                      <a:pt x="280" y="0"/>
                    </a:lnTo>
                    <a:lnTo>
                      <a:pt x="208" y="131"/>
                    </a:lnTo>
                    <a:close/>
                  </a:path>
                </a:pathLst>
              </a:custGeom>
              <a:noFill/>
              <a:ln cap="rnd" w="12">
                <a:solidFill>
                  <a:srgbClr val="8064a2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424" name="Group 88"/>
            <p:cNvGrpSpPr/>
            <p:nvPr/>
          </p:nvGrpSpPr>
          <p:grpSpPr>
            <a:xfrm>
              <a:off x="3045240" y="3750480"/>
              <a:ext cx="654120" cy="736200"/>
              <a:chOff x="3045240" y="3750480"/>
              <a:chExt cx="654120" cy="736200"/>
            </a:xfrm>
          </p:grpSpPr>
          <p:sp>
            <p:nvSpPr>
              <p:cNvPr id="425" name="Freeform 86"/>
              <p:cNvSpPr/>
              <p:nvPr/>
            </p:nvSpPr>
            <p:spPr>
              <a:xfrm>
                <a:off x="3045240" y="3750480"/>
                <a:ext cx="654120" cy="736200"/>
              </a:xfrm>
              <a:custGeom>
                <a:avLst/>
                <a:gdLst/>
                <a:ahLst/>
                <a:rect l="l" t="t" r="r" b="b"/>
                <a:pathLst>
                  <a:path w="416" h="488">
                    <a:moveTo>
                      <a:pt x="208" y="131"/>
                    </a:moveTo>
                    <a:lnTo>
                      <a:pt x="161" y="52"/>
                    </a:lnTo>
                    <a:lnTo>
                      <a:pt x="141" y="143"/>
                    </a:lnTo>
                    <a:lnTo>
                      <a:pt x="7" y="52"/>
                    </a:lnTo>
                    <a:lnTo>
                      <a:pt x="89" y="172"/>
                    </a:lnTo>
                    <a:lnTo>
                      <a:pt x="0" y="195"/>
                    </a:lnTo>
                    <a:lnTo>
                      <a:pt x="71" y="266"/>
                    </a:lnTo>
                    <a:lnTo>
                      <a:pt x="2" y="330"/>
                    </a:lnTo>
                    <a:lnTo>
                      <a:pt x="109" y="315"/>
                    </a:lnTo>
                    <a:lnTo>
                      <a:pt x="91" y="398"/>
                    </a:lnTo>
                    <a:lnTo>
                      <a:pt x="148" y="353"/>
                    </a:lnTo>
                    <a:lnTo>
                      <a:pt x="163" y="488"/>
                    </a:lnTo>
                    <a:lnTo>
                      <a:pt x="203" y="337"/>
                    </a:lnTo>
                    <a:lnTo>
                      <a:pt x="255" y="446"/>
                    </a:lnTo>
                    <a:lnTo>
                      <a:pt x="270" y="327"/>
                    </a:lnTo>
                    <a:lnTo>
                      <a:pt x="350" y="409"/>
                    </a:lnTo>
                    <a:lnTo>
                      <a:pt x="324" y="292"/>
                    </a:lnTo>
                    <a:lnTo>
                      <a:pt x="416" y="300"/>
                    </a:lnTo>
                    <a:lnTo>
                      <a:pt x="339" y="237"/>
                    </a:lnTo>
                    <a:lnTo>
                      <a:pt x="407" y="184"/>
                    </a:lnTo>
                    <a:lnTo>
                      <a:pt x="322" y="165"/>
                    </a:lnTo>
                    <a:lnTo>
                      <a:pt x="354" y="100"/>
                    </a:lnTo>
                    <a:lnTo>
                      <a:pt x="273" y="120"/>
                    </a:lnTo>
                    <a:lnTo>
                      <a:pt x="280" y="0"/>
                    </a:lnTo>
                    <a:lnTo>
                      <a:pt x="208" y="13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26" name="Freeform 87"/>
              <p:cNvSpPr/>
              <p:nvPr/>
            </p:nvSpPr>
            <p:spPr>
              <a:xfrm>
                <a:off x="3045240" y="3750480"/>
                <a:ext cx="654120" cy="736200"/>
              </a:xfrm>
              <a:custGeom>
                <a:avLst/>
                <a:gdLst/>
                <a:ahLst/>
                <a:rect l="l" t="t" r="r" b="b"/>
                <a:pathLst>
                  <a:path w="416" h="488">
                    <a:moveTo>
                      <a:pt x="208" y="131"/>
                    </a:moveTo>
                    <a:lnTo>
                      <a:pt x="161" y="52"/>
                    </a:lnTo>
                    <a:lnTo>
                      <a:pt x="141" y="143"/>
                    </a:lnTo>
                    <a:lnTo>
                      <a:pt x="7" y="52"/>
                    </a:lnTo>
                    <a:lnTo>
                      <a:pt x="89" y="172"/>
                    </a:lnTo>
                    <a:lnTo>
                      <a:pt x="0" y="195"/>
                    </a:lnTo>
                    <a:lnTo>
                      <a:pt x="71" y="266"/>
                    </a:lnTo>
                    <a:lnTo>
                      <a:pt x="2" y="330"/>
                    </a:lnTo>
                    <a:lnTo>
                      <a:pt x="109" y="315"/>
                    </a:lnTo>
                    <a:lnTo>
                      <a:pt x="91" y="398"/>
                    </a:lnTo>
                    <a:lnTo>
                      <a:pt x="148" y="353"/>
                    </a:lnTo>
                    <a:lnTo>
                      <a:pt x="163" y="488"/>
                    </a:lnTo>
                    <a:lnTo>
                      <a:pt x="203" y="337"/>
                    </a:lnTo>
                    <a:lnTo>
                      <a:pt x="255" y="446"/>
                    </a:lnTo>
                    <a:lnTo>
                      <a:pt x="270" y="327"/>
                    </a:lnTo>
                    <a:lnTo>
                      <a:pt x="350" y="409"/>
                    </a:lnTo>
                    <a:lnTo>
                      <a:pt x="324" y="292"/>
                    </a:lnTo>
                    <a:lnTo>
                      <a:pt x="416" y="300"/>
                    </a:lnTo>
                    <a:lnTo>
                      <a:pt x="339" y="237"/>
                    </a:lnTo>
                    <a:lnTo>
                      <a:pt x="407" y="184"/>
                    </a:lnTo>
                    <a:lnTo>
                      <a:pt x="322" y="165"/>
                    </a:lnTo>
                    <a:lnTo>
                      <a:pt x="354" y="100"/>
                    </a:lnTo>
                    <a:lnTo>
                      <a:pt x="273" y="120"/>
                    </a:lnTo>
                    <a:lnTo>
                      <a:pt x="280" y="0"/>
                    </a:lnTo>
                    <a:lnTo>
                      <a:pt x="208" y="131"/>
                    </a:lnTo>
                    <a:close/>
                  </a:path>
                </a:pathLst>
              </a:custGeom>
              <a:noFill/>
              <a:ln cap="rnd" w="12">
                <a:solidFill>
                  <a:srgbClr val="8064a2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427" name="Rectangle 89"/>
            <p:cNvSpPr/>
            <p:nvPr/>
          </p:nvSpPr>
          <p:spPr>
            <a:xfrm>
              <a:off x="3377880" y="3980160"/>
              <a:ext cx="91080" cy="2286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500" spc="-1" strike="noStrike">
                  <a:solidFill>
                    <a:srgbClr val="000000"/>
                  </a:solidFill>
                  <a:latin typeface="Calibri"/>
                </a:rPr>
                <a:t>я</a:t>
              </a:r>
              <a:endParaRPr b="0" lang="uk-UA" sz="1500" spc="-1" strike="noStrike">
                <a:latin typeface="Arial"/>
              </a:endParaRPr>
            </a:p>
          </p:txBody>
        </p:sp>
        <p:sp>
          <p:nvSpPr>
            <p:cNvPr id="428" name="Rectangle 90"/>
            <p:cNvSpPr/>
            <p:nvPr/>
          </p:nvSpPr>
          <p:spPr>
            <a:xfrm>
              <a:off x="3467520" y="3980160"/>
              <a:ext cx="43920" cy="2286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500" spc="-1" strike="noStrike">
                  <a:solidFill>
                    <a:srgbClr val="000000"/>
                  </a:solidFill>
                  <a:latin typeface="Calibri"/>
                </a:rPr>
                <a:t> </a:t>
              </a:r>
              <a:endParaRPr b="0" lang="uk-UA" sz="1500" spc="-1" strike="noStrike">
                <a:latin typeface="Arial"/>
              </a:endParaRPr>
            </a:p>
          </p:txBody>
        </p:sp>
        <p:grpSp>
          <p:nvGrpSpPr>
            <p:cNvPr id="429" name="Group 93"/>
            <p:cNvGrpSpPr/>
            <p:nvPr/>
          </p:nvGrpSpPr>
          <p:grpSpPr>
            <a:xfrm>
              <a:off x="5113800" y="1593360"/>
              <a:ext cx="655560" cy="738000"/>
              <a:chOff x="5113800" y="1593360"/>
              <a:chExt cx="655560" cy="738000"/>
            </a:xfrm>
          </p:grpSpPr>
          <p:sp>
            <p:nvSpPr>
              <p:cNvPr id="430" name="Freeform 91"/>
              <p:cNvSpPr/>
              <p:nvPr/>
            </p:nvSpPr>
            <p:spPr>
              <a:xfrm>
                <a:off x="5113800" y="1593360"/>
                <a:ext cx="655560" cy="738000"/>
              </a:xfrm>
              <a:custGeom>
                <a:avLst/>
                <a:gdLst/>
                <a:ahLst/>
                <a:rect l="l" t="t" r="r" b="b"/>
                <a:pathLst>
                  <a:path w="417" h="489">
                    <a:moveTo>
                      <a:pt x="209" y="132"/>
                    </a:moveTo>
                    <a:lnTo>
                      <a:pt x="162" y="52"/>
                    </a:lnTo>
                    <a:lnTo>
                      <a:pt x="142" y="143"/>
                    </a:lnTo>
                    <a:lnTo>
                      <a:pt x="8" y="52"/>
                    </a:lnTo>
                    <a:lnTo>
                      <a:pt x="90" y="173"/>
                    </a:lnTo>
                    <a:lnTo>
                      <a:pt x="0" y="195"/>
                    </a:lnTo>
                    <a:lnTo>
                      <a:pt x="72" y="267"/>
                    </a:lnTo>
                    <a:lnTo>
                      <a:pt x="3" y="330"/>
                    </a:lnTo>
                    <a:lnTo>
                      <a:pt x="110" y="316"/>
                    </a:lnTo>
                    <a:lnTo>
                      <a:pt x="92" y="399"/>
                    </a:lnTo>
                    <a:lnTo>
                      <a:pt x="149" y="354"/>
                    </a:lnTo>
                    <a:lnTo>
                      <a:pt x="164" y="489"/>
                    </a:lnTo>
                    <a:lnTo>
                      <a:pt x="204" y="338"/>
                    </a:lnTo>
                    <a:lnTo>
                      <a:pt x="256" y="447"/>
                    </a:lnTo>
                    <a:lnTo>
                      <a:pt x="271" y="327"/>
                    </a:lnTo>
                    <a:lnTo>
                      <a:pt x="351" y="410"/>
                    </a:lnTo>
                    <a:lnTo>
                      <a:pt x="325" y="293"/>
                    </a:lnTo>
                    <a:lnTo>
                      <a:pt x="417" y="301"/>
                    </a:lnTo>
                    <a:lnTo>
                      <a:pt x="340" y="237"/>
                    </a:lnTo>
                    <a:lnTo>
                      <a:pt x="408" y="184"/>
                    </a:lnTo>
                    <a:lnTo>
                      <a:pt x="323" y="166"/>
                    </a:lnTo>
                    <a:lnTo>
                      <a:pt x="355" y="101"/>
                    </a:lnTo>
                    <a:lnTo>
                      <a:pt x="274" y="121"/>
                    </a:lnTo>
                    <a:lnTo>
                      <a:pt x="281" y="0"/>
                    </a:lnTo>
                    <a:lnTo>
                      <a:pt x="209" y="1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31" name="Freeform 92"/>
              <p:cNvSpPr/>
              <p:nvPr/>
            </p:nvSpPr>
            <p:spPr>
              <a:xfrm>
                <a:off x="5113800" y="1593360"/>
                <a:ext cx="655560" cy="738000"/>
              </a:xfrm>
              <a:custGeom>
                <a:avLst/>
                <a:gdLst/>
                <a:ahLst/>
                <a:rect l="l" t="t" r="r" b="b"/>
                <a:pathLst>
                  <a:path w="417" h="489">
                    <a:moveTo>
                      <a:pt x="209" y="132"/>
                    </a:moveTo>
                    <a:lnTo>
                      <a:pt x="162" y="52"/>
                    </a:lnTo>
                    <a:lnTo>
                      <a:pt x="142" y="143"/>
                    </a:lnTo>
                    <a:lnTo>
                      <a:pt x="8" y="52"/>
                    </a:lnTo>
                    <a:lnTo>
                      <a:pt x="90" y="173"/>
                    </a:lnTo>
                    <a:lnTo>
                      <a:pt x="0" y="195"/>
                    </a:lnTo>
                    <a:lnTo>
                      <a:pt x="72" y="267"/>
                    </a:lnTo>
                    <a:lnTo>
                      <a:pt x="3" y="330"/>
                    </a:lnTo>
                    <a:lnTo>
                      <a:pt x="110" y="316"/>
                    </a:lnTo>
                    <a:lnTo>
                      <a:pt x="92" y="399"/>
                    </a:lnTo>
                    <a:lnTo>
                      <a:pt x="149" y="354"/>
                    </a:lnTo>
                    <a:lnTo>
                      <a:pt x="164" y="489"/>
                    </a:lnTo>
                    <a:lnTo>
                      <a:pt x="204" y="338"/>
                    </a:lnTo>
                    <a:lnTo>
                      <a:pt x="256" y="447"/>
                    </a:lnTo>
                    <a:lnTo>
                      <a:pt x="271" y="327"/>
                    </a:lnTo>
                    <a:lnTo>
                      <a:pt x="351" y="410"/>
                    </a:lnTo>
                    <a:lnTo>
                      <a:pt x="325" y="293"/>
                    </a:lnTo>
                    <a:lnTo>
                      <a:pt x="417" y="301"/>
                    </a:lnTo>
                    <a:lnTo>
                      <a:pt x="340" y="237"/>
                    </a:lnTo>
                    <a:lnTo>
                      <a:pt x="408" y="184"/>
                    </a:lnTo>
                    <a:lnTo>
                      <a:pt x="323" y="166"/>
                    </a:lnTo>
                    <a:lnTo>
                      <a:pt x="355" y="101"/>
                    </a:lnTo>
                    <a:lnTo>
                      <a:pt x="274" y="121"/>
                    </a:lnTo>
                    <a:lnTo>
                      <a:pt x="281" y="0"/>
                    </a:lnTo>
                    <a:lnTo>
                      <a:pt x="209" y="132"/>
                    </a:lnTo>
                    <a:close/>
                  </a:path>
                </a:pathLst>
              </a:custGeom>
              <a:noFill/>
              <a:ln cap="rnd" w="12">
                <a:solidFill>
                  <a:srgbClr val="8064a2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432" name="Group 96"/>
            <p:cNvGrpSpPr/>
            <p:nvPr/>
          </p:nvGrpSpPr>
          <p:grpSpPr>
            <a:xfrm>
              <a:off x="5903640" y="1561680"/>
              <a:ext cx="655560" cy="738000"/>
              <a:chOff x="5903640" y="1561680"/>
              <a:chExt cx="655560" cy="738000"/>
            </a:xfrm>
          </p:grpSpPr>
          <p:sp>
            <p:nvSpPr>
              <p:cNvPr id="433" name="Freeform 94"/>
              <p:cNvSpPr/>
              <p:nvPr/>
            </p:nvSpPr>
            <p:spPr>
              <a:xfrm>
                <a:off x="5903640" y="1561680"/>
                <a:ext cx="655560" cy="738000"/>
              </a:xfrm>
              <a:custGeom>
                <a:avLst/>
                <a:gdLst/>
                <a:ahLst/>
                <a:rect l="l" t="t" r="r" b="b"/>
                <a:pathLst>
                  <a:path w="417" h="489">
                    <a:moveTo>
                      <a:pt x="208" y="131"/>
                    </a:moveTo>
                    <a:lnTo>
                      <a:pt x="161" y="52"/>
                    </a:lnTo>
                    <a:lnTo>
                      <a:pt x="141" y="143"/>
                    </a:lnTo>
                    <a:lnTo>
                      <a:pt x="7" y="52"/>
                    </a:lnTo>
                    <a:lnTo>
                      <a:pt x="89" y="173"/>
                    </a:lnTo>
                    <a:lnTo>
                      <a:pt x="0" y="195"/>
                    </a:lnTo>
                    <a:lnTo>
                      <a:pt x="72" y="267"/>
                    </a:lnTo>
                    <a:lnTo>
                      <a:pt x="3" y="330"/>
                    </a:lnTo>
                    <a:lnTo>
                      <a:pt x="109" y="316"/>
                    </a:lnTo>
                    <a:lnTo>
                      <a:pt x="92" y="399"/>
                    </a:lnTo>
                    <a:lnTo>
                      <a:pt x="149" y="354"/>
                    </a:lnTo>
                    <a:lnTo>
                      <a:pt x="164" y="489"/>
                    </a:lnTo>
                    <a:lnTo>
                      <a:pt x="203" y="338"/>
                    </a:lnTo>
                    <a:lnTo>
                      <a:pt x="256" y="447"/>
                    </a:lnTo>
                    <a:lnTo>
                      <a:pt x="271" y="327"/>
                    </a:lnTo>
                    <a:lnTo>
                      <a:pt x="350" y="410"/>
                    </a:lnTo>
                    <a:lnTo>
                      <a:pt x="325" y="293"/>
                    </a:lnTo>
                    <a:lnTo>
                      <a:pt x="417" y="301"/>
                    </a:lnTo>
                    <a:lnTo>
                      <a:pt x="340" y="237"/>
                    </a:lnTo>
                    <a:lnTo>
                      <a:pt x="407" y="184"/>
                    </a:lnTo>
                    <a:lnTo>
                      <a:pt x="322" y="166"/>
                    </a:lnTo>
                    <a:lnTo>
                      <a:pt x="355" y="101"/>
                    </a:lnTo>
                    <a:lnTo>
                      <a:pt x="273" y="121"/>
                    </a:lnTo>
                    <a:lnTo>
                      <a:pt x="280" y="0"/>
                    </a:lnTo>
                    <a:lnTo>
                      <a:pt x="208" y="13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34" name="Freeform 95"/>
              <p:cNvSpPr/>
              <p:nvPr/>
            </p:nvSpPr>
            <p:spPr>
              <a:xfrm>
                <a:off x="5903640" y="1561680"/>
                <a:ext cx="655560" cy="738000"/>
              </a:xfrm>
              <a:custGeom>
                <a:avLst/>
                <a:gdLst/>
                <a:ahLst/>
                <a:rect l="l" t="t" r="r" b="b"/>
                <a:pathLst>
                  <a:path w="417" h="489">
                    <a:moveTo>
                      <a:pt x="208" y="131"/>
                    </a:moveTo>
                    <a:lnTo>
                      <a:pt x="161" y="52"/>
                    </a:lnTo>
                    <a:lnTo>
                      <a:pt x="141" y="143"/>
                    </a:lnTo>
                    <a:lnTo>
                      <a:pt x="7" y="52"/>
                    </a:lnTo>
                    <a:lnTo>
                      <a:pt x="89" y="173"/>
                    </a:lnTo>
                    <a:lnTo>
                      <a:pt x="0" y="195"/>
                    </a:lnTo>
                    <a:lnTo>
                      <a:pt x="72" y="267"/>
                    </a:lnTo>
                    <a:lnTo>
                      <a:pt x="3" y="330"/>
                    </a:lnTo>
                    <a:lnTo>
                      <a:pt x="109" y="316"/>
                    </a:lnTo>
                    <a:lnTo>
                      <a:pt x="92" y="399"/>
                    </a:lnTo>
                    <a:lnTo>
                      <a:pt x="149" y="354"/>
                    </a:lnTo>
                    <a:lnTo>
                      <a:pt x="164" y="489"/>
                    </a:lnTo>
                    <a:lnTo>
                      <a:pt x="203" y="338"/>
                    </a:lnTo>
                    <a:lnTo>
                      <a:pt x="256" y="447"/>
                    </a:lnTo>
                    <a:lnTo>
                      <a:pt x="271" y="327"/>
                    </a:lnTo>
                    <a:lnTo>
                      <a:pt x="350" y="410"/>
                    </a:lnTo>
                    <a:lnTo>
                      <a:pt x="325" y="293"/>
                    </a:lnTo>
                    <a:lnTo>
                      <a:pt x="417" y="301"/>
                    </a:lnTo>
                    <a:lnTo>
                      <a:pt x="340" y="237"/>
                    </a:lnTo>
                    <a:lnTo>
                      <a:pt x="407" y="184"/>
                    </a:lnTo>
                    <a:lnTo>
                      <a:pt x="322" y="166"/>
                    </a:lnTo>
                    <a:lnTo>
                      <a:pt x="355" y="101"/>
                    </a:lnTo>
                    <a:lnTo>
                      <a:pt x="273" y="121"/>
                    </a:lnTo>
                    <a:lnTo>
                      <a:pt x="280" y="0"/>
                    </a:lnTo>
                    <a:lnTo>
                      <a:pt x="208" y="131"/>
                    </a:lnTo>
                    <a:close/>
                  </a:path>
                </a:pathLst>
              </a:custGeom>
              <a:noFill/>
              <a:ln cap="rnd" w="12">
                <a:solidFill>
                  <a:srgbClr val="8064a2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435" name="Rectangle 97"/>
            <p:cNvSpPr/>
            <p:nvPr/>
          </p:nvSpPr>
          <p:spPr>
            <a:xfrm>
              <a:off x="6237720" y="1791000"/>
              <a:ext cx="91080" cy="2286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500" spc="-1" strike="noStrike">
                  <a:solidFill>
                    <a:srgbClr val="000000"/>
                  </a:solidFill>
                  <a:latin typeface="Calibri"/>
                </a:rPr>
                <a:t>З</a:t>
              </a:r>
              <a:endParaRPr b="0" lang="uk-UA" sz="1500" spc="-1" strike="noStrike">
                <a:latin typeface="Arial"/>
              </a:endParaRPr>
            </a:p>
          </p:txBody>
        </p:sp>
        <p:sp>
          <p:nvSpPr>
            <p:cNvPr id="436" name="Rectangle 98"/>
            <p:cNvSpPr/>
            <p:nvPr/>
          </p:nvSpPr>
          <p:spPr>
            <a:xfrm>
              <a:off x="6327360" y="1791000"/>
              <a:ext cx="43920" cy="2286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500" spc="-1" strike="noStrike">
                  <a:solidFill>
                    <a:srgbClr val="000000"/>
                  </a:solidFill>
                  <a:latin typeface="Calibri"/>
                </a:rPr>
                <a:t> </a:t>
              </a:r>
              <a:endParaRPr b="0" lang="uk-UA" sz="1500" spc="-1" strike="noStrike">
                <a:latin typeface="Arial"/>
              </a:endParaRPr>
            </a:p>
          </p:txBody>
        </p:sp>
        <p:grpSp>
          <p:nvGrpSpPr>
            <p:cNvPr id="437" name="Group 101"/>
            <p:cNvGrpSpPr/>
            <p:nvPr/>
          </p:nvGrpSpPr>
          <p:grpSpPr>
            <a:xfrm>
              <a:off x="5991840" y="2254680"/>
              <a:ext cx="655560" cy="736200"/>
              <a:chOff x="5991840" y="2254680"/>
              <a:chExt cx="655560" cy="736200"/>
            </a:xfrm>
          </p:grpSpPr>
          <p:sp>
            <p:nvSpPr>
              <p:cNvPr id="438" name="Freeform 99"/>
              <p:cNvSpPr/>
              <p:nvPr/>
            </p:nvSpPr>
            <p:spPr>
              <a:xfrm>
                <a:off x="5991840" y="2254680"/>
                <a:ext cx="655560" cy="736200"/>
              </a:xfrm>
              <a:custGeom>
                <a:avLst/>
                <a:gdLst/>
                <a:ahLst/>
                <a:rect l="l" t="t" r="r" b="b"/>
                <a:pathLst>
                  <a:path w="417" h="488">
                    <a:moveTo>
                      <a:pt x="209" y="131"/>
                    </a:moveTo>
                    <a:lnTo>
                      <a:pt x="161" y="52"/>
                    </a:lnTo>
                    <a:lnTo>
                      <a:pt x="141" y="143"/>
                    </a:lnTo>
                    <a:lnTo>
                      <a:pt x="7" y="52"/>
                    </a:lnTo>
                    <a:lnTo>
                      <a:pt x="89" y="172"/>
                    </a:lnTo>
                    <a:lnTo>
                      <a:pt x="0" y="195"/>
                    </a:lnTo>
                    <a:lnTo>
                      <a:pt x="72" y="266"/>
                    </a:lnTo>
                    <a:lnTo>
                      <a:pt x="3" y="330"/>
                    </a:lnTo>
                    <a:lnTo>
                      <a:pt x="110" y="315"/>
                    </a:lnTo>
                    <a:lnTo>
                      <a:pt x="92" y="398"/>
                    </a:lnTo>
                    <a:lnTo>
                      <a:pt x="149" y="353"/>
                    </a:lnTo>
                    <a:lnTo>
                      <a:pt x="164" y="488"/>
                    </a:lnTo>
                    <a:lnTo>
                      <a:pt x="203" y="337"/>
                    </a:lnTo>
                    <a:lnTo>
                      <a:pt x="256" y="446"/>
                    </a:lnTo>
                    <a:lnTo>
                      <a:pt x="271" y="327"/>
                    </a:lnTo>
                    <a:lnTo>
                      <a:pt x="350" y="409"/>
                    </a:lnTo>
                    <a:lnTo>
                      <a:pt x="325" y="292"/>
                    </a:lnTo>
                    <a:lnTo>
                      <a:pt x="417" y="300"/>
                    </a:lnTo>
                    <a:lnTo>
                      <a:pt x="340" y="237"/>
                    </a:lnTo>
                    <a:lnTo>
                      <a:pt x="407" y="184"/>
                    </a:lnTo>
                    <a:lnTo>
                      <a:pt x="322" y="165"/>
                    </a:lnTo>
                    <a:lnTo>
                      <a:pt x="355" y="100"/>
                    </a:lnTo>
                    <a:lnTo>
                      <a:pt x="273" y="120"/>
                    </a:lnTo>
                    <a:lnTo>
                      <a:pt x="280" y="0"/>
                    </a:lnTo>
                    <a:lnTo>
                      <a:pt x="209" y="13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39" name="Freeform 100"/>
              <p:cNvSpPr/>
              <p:nvPr/>
            </p:nvSpPr>
            <p:spPr>
              <a:xfrm>
                <a:off x="5991840" y="2254680"/>
                <a:ext cx="655560" cy="736200"/>
              </a:xfrm>
              <a:custGeom>
                <a:avLst/>
                <a:gdLst/>
                <a:ahLst/>
                <a:rect l="l" t="t" r="r" b="b"/>
                <a:pathLst>
                  <a:path w="417" h="488">
                    <a:moveTo>
                      <a:pt x="209" y="131"/>
                    </a:moveTo>
                    <a:lnTo>
                      <a:pt x="161" y="52"/>
                    </a:lnTo>
                    <a:lnTo>
                      <a:pt x="141" y="143"/>
                    </a:lnTo>
                    <a:lnTo>
                      <a:pt x="7" y="52"/>
                    </a:lnTo>
                    <a:lnTo>
                      <a:pt x="89" y="172"/>
                    </a:lnTo>
                    <a:lnTo>
                      <a:pt x="0" y="195"/>
                    </a:lnTo>
                    <a:lnTo>
                      <a:pt x="72" y="266"/>
                    </a:lnTo>
                    <a:lnTo>
                      <a:pt x="3" y="330"/>
                    </a:lnTo>
                    <a:lnTo>
                      <a:pt x="110" y="315"/>
                    </a:lnTo>
                    <a:lnTo>
                      <a:pt x="92" y="398"/>
                    </a:lnTo>
                    <a:lnTo>
                      <a:pt x="149" y="353"/>
                    </a:lnTo>
                    <a:lnTo>
                      <a:pt x="164" y="488"/>
                    </a:lnTo>
                    <a:lnTo>
                      <a:pt x="203" y="337"/>
                    </a:lnTo>
                    <a:lnTo>
                      <a:pt x="256" y="446"/>
                    </a:lnTo>
                    <a:lnTo>
                      <a:pt x="271" y="327"/>
                    </a:lnTo>
                    <a:lnTo>
                      <a:pt x="350" y="409"/>
                    </a:lnTo>
                    <a:lnTo>
                      <a:pt x="325" y="292"/>
                    </a:lnTo>
                    <a:lnTo>
                      <a:pt x="417" y="300"/>
                    </a:lnTo>
                    <a:lnTo>
                      <a:pt x="340" y="237"/>
                    </a:lnTo>
                    <a:lnTo>
                      <a:pt x="407" y="184"/>
                    </a:lnTo>
                    <a:lnTo>
                      <a:pt x="322" y="165"/>
                    </a:lnTo>
                    <a:lnTo>
                      <a:pt x="355" y="100"/>
                    </a:lnTo>
                    <a:lnTo>
                      <a:pt x="273" y="120"/>
                    </a:lnTo>
                    <a:lnTo>
                      <a:pt x="280" y="0"/>
                    </a:lnTo>
                    <a:lnTo>
                      <a:pt x="209" y="131"/>
                    </a:lnTo>
                    <a:close/>
                  </a:path>
                </a:pathLst>
              </a:custGeom>
              <a:noFill/>
              <a:ln cap="rnd" w="12">
                <a:solidFill>
                  <a:srgbClr val="c0504d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440" name="Rectangle 102"/>
            <p:cNvSpPr/>
            <p:nvPr/>
          </p:nvSpPr>
          <p:spPr>
            <a:xfrm>
              <a:off x="6307560" y="2484000"/>
              <a:ext cx="130680" cy="2286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500" spc="-1" strike="noStrike">
                  <a:solidFill>
                    <a:srgbClr val="000000"/>
                  </a:solidFill>
                  <a:latin typeface="Calibri"/>
                </a:rPr>
                <a:t>м</a:t>
              </a:r>
              <a:endParaRPr b="0" lang="uk-UA" sz="1500" spc="-1" strike="noStrike">
                <a:latin typeface="Arial"/>
              </a:endParaRPr>
            </a:p>
          </p:txBody>
        </p:sp>
        <p:sp>
          <p:nvSpPr>
            <p:cNvPr id="441" name="Rectangle 103"/>
            <p:cNvSpPr/>
            <p:nvPr/>
          </p:nvSpPr>
          <p:spPr>
            <a:xfrm>
              <a:off x="6434640" y="2484000"/>
              <a:ext cx="43920" cy="2286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500" spc="-1" strike="noStrike">
                  <a:solidFill>
                    <a:srgbClr val="000000"/>
                  </a:solidFill>
                  <a:latin typeface="Calibri"/>
                </a:rPr>
                <a:t> </a:t>
              </a:r>
              <a:endParaRPr b="0" lang="uk-UA" sz="1500" spc="-1" strike="noStrike">
                <a:latin typeface="Arial"/>
              </a:endParaRPr>
            </a:p>
          </p:txBody>
        </p:sp>
        <p:grpSp>
          <p:nvGrpSpPr>
            <p:cNvPr id="442" name="Group 106"/>
            <p:cNvGrpSpPr/>
            <p:nvPr/>
          </p:nvGrpSpPr>
          <p:grpSpPr>
            <a:xfrm>
              <a:off x="5957280" y="2964240"/>
              <a:ext cx="655560" cy="738000"/>
              <a:chOff x="5957280" y="2964240"/>
              <a:chExt cx="655560" cy="738000"/>
            </a:xfrm>
          </p:grpSpPr>
          <p:sp>
            <p:nvSpPr>
              <p:cNvPr id="443" name="Freeform 104"/>
              <p:cNvSpPr/>
              <p:nvPr/>
            </p:nvSpPr>
            <p:spPr>
              <a:xfrm>
                <a:off x="5957280" y="2964240"/>
                <a:ext cx="655560" cy="738000"/>
              </a:xfrm>
              <a:custGeom>
                <a:avLst/>
                <a:gdLst/>
                <a:ahLst/>
                <a:rect l="l" t="t" r="r" b="b"/>
                <a:pathLst>
                  <a:path w="417" h="489">
                    <a:moveTo>
                      <a:pt x="209" y="132"/>
                    </a:moveTo>
                    <a:lnTo>
                      <a:pt x="162" y="52"/>
                    </a:lnTo>
                    <a:lnTo>
                      <a:pt x="142" y="143"/>
                    </a:lnTo>
                    <a:lnTo>
                      <a:pt x="8" y="52"/>
                    </a:lnTo>
                    <a:lnTo>
                      <a:pt x="90" y="173"/>
                    </a:lnTo>
                    <a:lnTo>
                      <a:pt x="0" y="195"/>
                    </a:lnTo>
                    <a:lnTo>
                      <a:pt x="72" y="267"/>
                    </a:lnTo>
                    <a:lnTo>
                      <a:pt x="3" y="330"/>
                    </a:lnTo>
                    <a:lnTo>
                      <a:pt x="110" y="316"/>
                    </a:lnTo>
                    <a:lnTo>
                      <a:pt x="92" y="399"/>
                    </a:lnTo>
                    <a:lnTo>
                      <a:pt x="149" y="354"/>
                    </a:lnTo>
                    <a:lnTo>
                      <a:pt x="164" y="489"/>
                    </a:lnTo>
                    <a:lnTo>
                      <a:pt x="204" y="338"/>
                    </a:lnTo>
                    <a:lnTo>
                      <a:pt x="256" y="447"/>
                    </a:lnTo>
                    <a:lnTo>
                      <a:pt x="271" y="327"/>
                    </a:lnTo>
                    <a:lnTo>
                      <a:pt x="351" y="410"/>
                    </a:lnTo>
                    <a:lnTo>
                      <a:pt x="325" y="293"/>
                    </a:lnTo>
                    <a:lnTo>
                      <a:pt x="417" y="301"/>
                    </a:lnTo>
                    <a:lnTo>
                      <a:pt x="340" y="237"/>
                    </a:lnTo>
                    <a:lnTo>
                      <a:pt x="407" y="184"/>
                    </a:lnTo>
                    <a:lnTo>
                      <a:pt x="323" y="166"/>
                    </a:lnTo>
                    <a:lnTo>
                      <a:pt x="355" y="101"/>
                    </a:lnTo>
                    <a:lnTo>
                      <a:pt x="274" y="121"/>
                    </a:lnTo>
                    <a:lnTo>
                      <a:pt x="281" y="0"/>
                    </a:lnTo>
                    <a:lnTo>
                      <a:pt x="209" y="1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44" name="Freeform 105"/>
              <p:cNvSpPr/>
              <p:nvPr/>
            </p:nvSpPr>
            <p:spPr>
              <a:xfrm>
                <a:off x="5957280" y="2964240"/>
                <a:ext cx="655560" cy="738000"/>
              </a:xfrm>
              <a:custGeom>
                <a:avLst/>
                <a:gdLst/>
                <a:ahLst/>
                <a:rect l="l" t="t" r="r" b="b"/>
                <a:pathLst>
                  <a:path w="417" h="489">
                    <a:moveTo>
                      <a:pt x="209" y="132"/>
                    </a:moveTo>
                    <a:lnTo>
                      <a:pt x="162" y="52"/>
                    </a:lnTo>
                    <a:lnTo>
                      <a:pt x="142" y="143"/>
                    </a:lnTo>
                    <a:lnTo>
                      <a:pt x="8" y="52"/>
                    </a:lnTo>
                    <a:lnTo>
                      <a:pt x="90" y="173"/>
                    </a:lnTo>
                    <a:lnTo>
                      <a:pt x="0" y="195"/>
                    </a:lnTo>
                    <a:lnTo>
                      <a:pt x="72" y="267"/>
                    </a:lnTo>
                    <a:lnTo>
                      <a:pt x="3" y="330"/>
                    </a:lnTo>
                    <a:lnTo>
                      <a:pt x="110" y="316"/>
                    </a:lnTo>
                    <a:lnTo>
                      <a:pt x="92" y="399"/>
                    </a:lnTo>
                    <a:lnTo>
                      <a:pt x="149" y="354"/>
                    </a:lnTo>
                    <a:lnTo>
                      <a:pt x="164" y="489"/>
                    </a:lnTo>
                    <a:lnTo>
                      <a:pt x="204" y="338"/>
                    </a:lnTo>
                    <a:lnTo>
                      <a:pt x="256" y="447"/>
                    </a:lnTo>
                    <a:lnTo>
                      <a:pt x="271" y="327"/>
                    </a:lnTo>
                    <a:lnTo>
                      <a:pt x="351" y="410"/>
                    </a:lnTo>
                    <a:lnTo>
                      <a:pt x="325" y="293"/>
                    </a:lnTo>
                    <a:lnTo>
                      <a:pt x="417" y="301"/>
                    </a:lnTo>
                    <a:lnTo>
                      <a:pt x="340" y="237"/>
                    </a:lnTo>
                    <a:lnTo>
                      <a:pt x="407" y="184"/>
                    </a:lnTo>
                    <a:lnTo>
                      <a:pt x="323" y="166"/>
                    </a:lnTo>
                    <a:lnTo>
                      <a:pt x="355" y="101"/>
                    </a:lnTo>
                    <a:lnTo>
                      <a:pt x="274" y="121"/>
                    </a:lnTo>
                    <a:lnTo>
                      <a:pt x="281" y="0"/>
                    </a:lnTo>
                    <a:lnTo>
                      <a:pt x="209" y="132"/>
                    </a:lnTo>
                    <a:close/>
                  </a:path>
                </a:pathLst>
              </a:custGeom>
              <a:noFill/>
              <a:ln cap="rnd" w="12">
                <a:solidFill>
                  <a:srgbClr val="4bacc6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445" name="Rectangle 107"/>
            <p:cNvSpPr/>
            <p:nvPr/>
          </p:nvSpPr>
          <p:spPr>
            <a:xfrm>
              <a:off x="6288480" y="3193560"/>
              <a:ext cx="95400" cy="2286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500" spc="-1" strike="noStrike">
                  <a:solidFill>
                    <a:srgbClr val="000000"/>
                  </a:solidFill>
                  <a:latin typeface="Calibri"/>
                </a:rPr>
                <a:t>е</a:t>
              </a:r>
              <a:endParaRPr b="0" lang="uk-UA" sz="1500" spc="-1" strike="noStrike">
                <a:latin typeface="Arial"/>
              </a:endParaRPr>
            </a:p>
          </p:txBody>
        </p:sp>
        <p:sp>
          <p:nvSpPr>
            <p:cNvPr id="446" name="Rectangle 108"/>
            <p:cNvSpPr/>
            <p:nvPr/>
          </p:nvSpPr>
          <p:spPr>
            <a:xfrm>
              <a:off x="6382440" y="3193560"/>
              <a:ext cx="43920" cy="2286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wrap="none" lIns="0" rIns="0" tIns="0" bIns="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ru-RU" sz="1500" spc="-1" strike="noStrike">
                  <a:solidFill>
                    <a:srgbClr val="000000"/>
                  </a:solidFill>
                  <a:latin typeface="Calibri"/>
                </a:rPr>
                <a:t> </a:t>
              </a:r>
              <a:endParaRPr b="0" lang="uk-UA" sz="1500" spc="-1" strike="noStrike">
                <a:latin typeface="Arial"/>
              </a:endParaRPr>
            </a:p>
          </p:txBody>
        </p:sp>
      </p:grpSp>
      <p:sp>
        <p:nvSpPr>
          <p:cNvPr id="447" name="Rectangle 5"/>
          <p:cNvSpPr/>
          <p:nvPr/>
        </p:nvSpPr>
        <p:spPr>
          <a:xfrm>
            <a:off x="2736360" y="719280"/>
            <a:ext cx="1342080" cy="6404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0" rIns="0" tIns="0" bIns="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4200" spc="-1" strike="noStrike">
                <a:solidFill>
                  <a:srgbClr val="000000"/>
                </a:solidFill>
                <a:latin typeface="Times New Roman"/>
              </a:rPr>
              <a:t>          </a:t>
            </a:r>
            <a:endParaRPr b="0" lang="uk-UA" sz="4200" spc="-1" strike="noStrike">
              <a:latin typeface="Arial"/>
            </a:endParaRPr>
          </a:p>
        </p:txBody>
      </p:sp>
      <p:sp>
        <p:nvSpPr>
          <p:cNvPr id="448" name="Rectangle 5"/>
          <p:cNvSpPr/>
          <p:nvPr/>
        </p:nvSpPr>
        <p:spPr>
          <a:xfrm>
            <a:off x="2888640" y="871560"/>
            <a:ext cx="1342080" cy="6404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0" rIns="0" tIns="0" bIns="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4200" spc="-1" strike="noStrike">
                <a:solidFill>
                  <a:srgbClr val="000000"/>
                </a:solidFill>
                <a:latin typeface="Times New Roman"/>
              </a:rPr>
              <a:t>          </a:t>
            </a:r>
            <a:endParaRPr b="0" lang="uk-UA" sz="4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1" lang="uk-UA" sz="4000" spc="-1" strike="noStrike">
                <a:solidFill>
                  <a:srgbClr val="ff0000"/>
                </a:solidFill>
                <a:latin typeface="Times New Roman"/>
              </a:rPr>
              <a:t>Рефлексия</a:t>
            </a: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0" name="PlaceHolder 2"/>
          <p:cNvSpPr>
            <a:spLocks noGrp="1"/>
          </p:cNvSpPr>
          <p:nvPr>
            <p:ph/>
          </p:nvPr>
        </p:nvSpPr>
        <p:spPr>
          <a:xfrm>
            <a:off x="457200" y="1285920"/>
            <a:ext cx="8229240" cy="4839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343080" indent="-343080" algn="ctr"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r>
              <a:rPr b="0" lang="uk-UA" sz="2400" spc="-1" strike="noStrike">
                <a:solidFill>
                  <a:srgbClr val="000000"/>
                </a:solidFill>
                <a:latin typeface="Calibri"/>
              </a:rPr>
              <a:t>Молодцы, мои ребята,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 algn="ctr"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r>
              <a:rPr b="0" lang="uk-UA" sz="2400" spc="-1" strike="noStrike">
                <a:solidFill>
                  <a:srgbClr val="000000"/>
                </a:solidFill>
                <a:latin typeface="Calibri"/>
              </a:rPr>
              <a:t>Мои парни и девчата!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 algn="ctr"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r>
              <a:rPr b="0" lang="uk-UA" sz="2400" spc="-1" strike="noStrike">
                <a:solidFill>
                  <a:srgbClr val="000000"/>
                </a:solidFill>
                <a:latin typeface="Calibri"/>
              </a:rPr>
              <a:t>Задачи и примеры  порешали,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 algn="ctr"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r>
              <a:rPr b="0" lang="uk-UA" sz="2400" spc="-1" strike="noStrike">
                <a:solidFill>
                  <a:srgbClr val="000000"/>
                </a:solidFill>
                <a:latin typeface="Calibri"/>
              </a:rPr>
              <a:t>На всех планетах побывали.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 algn="ctr"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r>
              <a:rPr b="0" lang="uk-UA" sz="2400" spc="-1" strike="noStrike">
                <a:solidFill>
                  <a:srgbClr val="000000"/>
                </a:solidFill>
                <a:latin typeface="Calibri"/>
              </a:rPr>
              <a:t>Писали, считали, учили стихи,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 algn="ctr"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r>
              <a:rPr b="0" lang="uk-UA" sz="2400" spc="-1" strike="noStrike">
                <a:solidFill>
                  <a:srgbClr val="000000"/>
                </a:solidFill>
                <a:latin typeface="Calibri"/>
              </a:rPr>
              <a:t>Код-слово все дружно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 algn="ctr"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r>
              <a:rPr b="0" lang="uk-UA" sz="2400" spc="-1" strike="noStrike">
                <a:solidFill>
                  <a:srgbClr val="000000"/>
                </a:solidFill>
                <a:latin typeface="Calibri"/>
              </a:rPr>
              <a:t>Смогли вы найти.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 algn="ctr"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r>
              <a:rPr b="0" lang="uk-UA" sz="2400" spc="-1" strike="noStrike">
                <a:solidFill>
                  <a:srgbClr val="000000"/>
                </a:solidFill>
                <a:latin typeface="Calibri"/>
              </a:rPr>
              <a:t>Время пришло борт-журналы открыть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 algn="ctr"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r>
              <a:rPr b="0" lang="uk-UA" sz="2400" spc="-1" strike="noStrike">
                <a:solidFill>
                  <a:srgbClr val="000000"/>
                </a:solidFill>
                <a:latin typeface="Calibri"/>
              </a:rPr>
              <a:t>Работу свою нам пора оценить.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1" lang="uk-UA" sz="4000" spc="-1" strike="noStrike">
                <a:solidFill>
                  <a:srgbClr val="ff0000"/>
                </a:solidFill>
                <a:latin typeface="Times New Roman"/>
              </a:rPr>
              <a:t>Домашнее задание</a:t>
            </a: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2" name="PlaceHolder 2"/>
          <p:cNvSpPr>
            <a:spLocks noGrp="1"/>
          </p:cNvSpPr>
          <p:nvPr>
            <p:ph/>
          </p:nvPr>
        </p:nvSpPr>
        <p:spPr>
          <a:xfrm>
            <a:off x="457200" y="1214280"/>
            <a:ext cx="8229240" cy="4911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343080" indent="-343080" algn="ctr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С. 30 №10 (решить задачу),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 algn="ctr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№ </a:t>
            </a: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11 (решить примеры)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53" name="Содержимое 3" descr=""/>
          <p:cNvPicPr/>
          <p:nvPr/>
        </p:nvPicPr>
        <p:blipFill>
          <a:blip r:embed="rId1"/>
          <a:srcRect l="0" t="0" r="1738" b="9999"/>
          <a:stretch/>
        </p:blipFill>
        <p:spPr>
          <a:xfrm>
            <a:off x="2286000" y="2857320"/>
            <a:ext cx="4571640" cy="3071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1" lang="uk-UA" sz="4000" spc="-1" strike="noStrike">
                <a:solidFill>
                  <a:srgbClr val="ff0000"/>
                </a:solidFill>
                <a:latin typeface="Times New Roman"/>
              </a:rPr>
              <a:t>“</a:t>
            </a:r>
            <a:r>
              <a:rPr b="1" lang="uk-UA" sz="4000" spc="-1" strike="noStrike">
                <a:solidFill>
                  <a:srgbClr val="ff0000"/>
                </a:solidFill>
                <a:latin typeface="Times New Roman"/>
              </a:rPr>
              <a:t>Небо нашего настроения”</a:t>
            </a: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86000"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 algn="ctr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uk-UA" sz="3200" spc="-1" strike="noStrike">
                <a:solidFill>
                  <a:srgbClr val="000000"/>
                </a:solidFill>
                <a:latin typeface="Calibri"/>
              </a:rPr>
              <a:t>Возьмите звёздочку настроения и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 algn="ctr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uk-UA" sz="3200" spc="-1" strike="noStrike">
                <a:solidFill>
                  <a:srgbClr val="000000"/>
                </a:solidFill>
                <a:latin typeface="Calibri"/>
              </a:rPr>
              <a:t>прикрепите на наше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 algn="ctr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uk-UA" sz="3200" spc="-1" strike="noStrike">
                <a:solidFill>
                  <a:srgbClr val="000000"/>
                </a:solidFill>
                <a:latin typeface="Calibri"/>
              </a:rPr>
              <a:t>звездное  небо.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 algn="ctr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Пусть у нас в классе засияет небо нашего настроения.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 algn="ctr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 algn="ctr">
              <a:lnSpc>
                <a:spcPct val="100000"/>
              </a:lnSpc>
              <a:spcBef>
                <a:spcPts val="799"/>
              </a:spcBef>
              <a:tabLst>
                <a:tab algn="l" pos="0"/>
              </a:tabLst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 algn="ctr">
              <a:lnSpc>
                <a:spcPct val="100000"/>
              </a:lnSpc>
              <a:spcBef>
                <a:spcPts val="799"/>
              </a:spcBef>
              <a:tabLst>
                <a:tab algn="l" pos="0"/>
              </a:tabLst>
            </a:pPr>
            <a:r>
              <a:rPr b="0" lang="uk-UA" sz="4000" spc="-1" strike="noStrike">
                <a:solidFill>
                  <a:srgbClr val="00b050"/>
                </a:solidFill>
                <a:latin typeface="Times New Roman"/>
              </a:rPr>
              <a:t>Спасибо вам, мои умнички!</a:t>
            </a: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Содержимое 3" descr="Похожее изображение"/>
          <p:cNvPicPr/>
          <p:nvPr/>
        </p:nvPicPr>
        <p:blipFill>
          <a:blip r:embed="rId1"/>
          <a:stretch/>
        </p:blipFill>
        <p:spPr>
          <a:xfrm flipH="1" rot="10800000">
            <a:off x="1071360" y="357120"/>
            <a:ext cx="7500600" cy="607176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uk-UA" sz="4400" spc="-1" strike="noStrike">
                <a:solidFill>
                  <a:srgbClr val="ff0000"/>
                </a:solidFill>
                <a:latin typeface="Times New Roman"/>
              </a:rPr>
              <a:t>Тема урока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343080" indent="-343080" algn="ctr">
              <a:lnSpc>
                <a:spcPct val="100000"/>
              </a:lnSpc>
              <a:spcBef>
                <a:spcPts val="799"/>
              </a:spcBef>
              <a:tabLst>
                <a:tab algn="l" pos="0"/>
              </a:tabLst>
            </a:pPr>
            <a:r>
              <a:rPr b="1" lang="ru-RU" sz="4000" spc="-1" strike="noStrike">
                <a:solidFill>
                  <a:srgbClr val="000000"/>
                </a:solidFill>
                <a:latin typeface="Calibri"/>
              </a:rPr>
              <a:t>Что узнали . </a:t>
            </a: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 algn="ctr">
              <a:lnSpc>
                <a:spcPct val="100000"/>
              </a:lnSpc>
              <a:spcBef>
                <a:spcPts val="799"/>
              </a:spcBef>
              <a:tabLst>
                <a:tab algn="l" pos="0"/>
              </a:tabLst>
            </a:pPr>
            <a:r>
              <a:rPr b="1" lang="ru-RU" sz="4000" spc="-1" strike="noStrike">
                <a:solidFill>
                  <a:srgbClr val="000000"/>
                </a:solidFill>
                <a:latin typeface="Calibri"/>
              </a:rPr>
              <a:t>Чему научились.</a:t>
            </a: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9" name="Рисунок 31" descr=""/>
          <p:cNvPicPr/>
          <p:nvPr/>
        </p:nvPicPr>
        <p:blipFill>
          <a:blip r:embed="rId1"/>
          <a:stretch/>
        </p:blipFill>
        <p:spPr>
          <a:xfrm>
            <a:off x="3000240" y="3143160"/>
            <a:ext cx="3206520" cy="2999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1" lang="uk-UA" sz="4000" spc="-1" strike="noStrike">
                <a:solidFill>
                  <a:srgbClr val="ff0000"/>
                </a:solidFill>
                <a:latin typeface="Times New Roman"/>
              </a:rPr>
              <a:t>Устный счёт</a:t>
            </a: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500040" y="1285920"/>
            <a:ext cx="8229240" cy="48826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82000"/>
          </a:bodyPr>
          <a:p>
            <a:pPr algn="ctr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1" i="1" lang="uk-UA" sz="3200" spc="-1" strike="noStrike">
                <a:solidFill>
                  <a:srgbClr val="00b050"/>
                </a:solidFill>
                <a:latin typeface="Calibri"/>
              </a:rPr>
              <a:t>Самостоятельная  работа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1" i="1" lang="ru-RU" sz="3200" spc="-1" strike="noStrike">
                <a:solidFill>
                  <a:srgbClr val="0070c0"/>
                </a:solidFill>
                <a:latin typeface="Calibri"/>
              </a:rPr>
              <a:t>  </a:t>
            </a:r>
            <a:r>
              <a:rPr b="1" i="1" lang="ru-RU" sz="3200" spc="-1" strike="noStrike">
                <a:solidFill>
                  <a:srgbClr val="0070c0"/>
                </a:solidFill>
                <a:latin typeface="Calibri"/>
              </a:rPr>
              <a:t>Проверьте вычисления выражений, если есть ошибки исправьте их. </a:t>
            </a:r>
            <a:r>
              <a:rPr b="1" i="1" lang="uk-UA" sz="3200" spc="-1" strike="noStrike">
                <a:solidFill>
                  <a:srgbClr val="0070c0"/>
                </a:solidFill>
                <a:latin typeface="Calibri"/>
              </a:rPr>
              <a:t>Расположите числа в порядке 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1" i="1" lang="uk-UA" sz="3200" spc="-1" strike="noStrike">
                <a:solidFill>
                  <a:srgbClr val="0070c0"/>
                </a:solidFill>
                <a:latin typeface="Calibri"/>
              </a:rPr>
              <a:t>возрастания и прочитайте кодовое слово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r>
              <a:rPr b="1" i="1" lang="uk-UA" sz="2800" spc="-1" strike="noStrike">
                <a:solidFill>
                  <a:srgbClr val="00b050"/>
                </a:solidFill>
                <a:latin typeface="Calibri"/>
              </a:rPr>
              <a:t>(4, 6, 8, 15, 21, 24) - Ракета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92" name="Таблиця 4"/>
          <p:cNvGraphicFramePr/>
          <p:nvPr/>
        </p:nvGraphicFramePr>
        <p:xfrm>
          <a:off x="2357280" y="2214720"/>
          <a:ext cx="5143320" cy="1571400"/>
        </p:xfrm>
        <a:graphic>
          <a:graphicData uri="http://schemas.openxmlformats.org/drawingml/2006/table">
            <a:tbl>
              <a:tblPr/>
              <a:tblGrid>
                <a:gridCol w="785520"/>
                <a:gridCol w="988200"/>
                <a:gridCol w="886680"/>
                <a:gridCol w="862200"/>
                <a:gridCol w="816120"/>
                <a:gridCol w="804600"/>
              </a:tblGrid>
              <a:tr h="1047600">
                <a:tc>
                  <a:txBody>
                    <a:bodyPr lIns="60840" rIns="6084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uk-UA" sz="32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2*2=4</a:t>
                      </a:r>
                      <a:endParaRPr b="0" lang="uk-UA" sz="3200" spc="-1" strike="noStrike">
                        <a:latin typeface="Arial"/>
                      </a:endParaRPr>
                    </a:p>
                  </a:txBody>
                  <a:tcPr anchor="t" marL="60840" marR="60840">
                    <a:lnL w="9360">
                      <a:solidFill>
                        <a:srgbClr val="4a7ebb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9360">
                      <a:solidFill>
                        <a:srgbClr val="4a7ebb"/>
                      </a:solidFill>
                    </a:lnT>
                    <a:lnB w="9360">
                      <a:solidFill>
                        <a:srgbClr val="4a7ebb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60840" rIns="6084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uk-UA" sz="32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3*5</a:t>
                      </a:r>
                      <a:endParaRPr b="0" lang="uk-UA" sz="32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uk-UA" sz="32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=21</a:t>
                      </a:r>
                      <a:endParaRPr b="0" lang="uk-UA" sz="3200" spc="-1" strike="noStrike">
                        <a:latin typeface="Arial"/>
                      </a:endParaRPr>
                    </a:p>
                  </a:txBody>
                  <a:tcPr anchor="t" marL="60840" marR="608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9360">
                      <a:solidFill>
                        <a:srgbClr val="4a7ebb"/>
                      </a:solidFill>
                    </a:lnT>
                    <a:lnB w="9360">
                      <a:solidFill>
                        <a:srgbClr val="4a7ebb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60840" rIns="6084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uk-UA" sz="32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2*3=8</a:t>
                      </a:r>
                      <a:endParaRPr b="0" lang="uk-UA" sz="3200" spc="-1" strike="noStrike">
                        <a:latin typeface="Arial"/>
                      </a:endParaRPr>
                    </a:p>
                  </a:txBody>
                  <a:tcPr anchor="t" marL="60840" marR="608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9360">
                      <a:solidFill>
                        <a:srgbClr val="4a7ebb"/>
                      </a:solidFill>
                    </a:lnT>
                    <a:lnB w="9360">
                      <a:solidFill>
                        <a:srgbClr val="4a7ebb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60840" rIns="6084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uk-UA" sz="32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3*7=15</a:t>
                      </a:r>
                      <a:endParaRPr b="0" lang="uk-UA" sz="3200" spc="-1" strike="noStrike">
                        <a:latin typeface="Arial"/>
                      </a:endParaRPr>
                    </a:p>
                  </a:txBody>
                  <a:tcPr anchor="t" marL="60840" marR="608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9360">
                      <a:solidFill>
                        <a:srgbClr val="4a7ebb"/>
                      </a:solidFill>
                    </a:lnT>
                    <a:lnB w="9360">
                      <a:solidFill>
                        <a:srgbClr val="4a7ebb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60840" rIns="6084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uk-UA" sz="32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2*4=6</a:t>
                      </a:r>
                      <a:endParaRPr b="0" lang="uk-UA" sz="3200" spc="-1" strike="noStrike">
                        <a:latin typeface="Arial"/>
                      </a:endParaRPr>
                    </a:p>
                  </a:txBody>
                  <a:tcPr anchor="t" marL="60840" marR="608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9360">
                      <a:solidFill>
                        <a:srgbClr val="4a7ebb"/>
                      </a:solidFill>
                    </a:lnT>
                    <a:lnB w="9360">
                      <a:solidFill>
                        <a:srgbClr val="4a7ebb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 lIns="60840" rIns="60840" tIns="0" bIns="0" anchor="t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uk-UA" sz="32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3*8=24</a:t>
                      </a:r>
                      <a:endParaRPr b="0" lang="uk-UA" sz="3200" spc="-1" strike="noStrike">
                        <a:latin typeface="Arial"/>
                      </a:endParaRPr>
                    </a:p>
                  </a:txBody>
                  <a:tcPr anchor="t" marL="60840" marR="60840">
                    <a:lnL w="12240">
                      <a:solidFill>
                        <a:srgbClr val="000000"/>
                      </a:solidFill>
                    </a:lnL>
                    <a:lnR w="9360">
                      <a:solidFill>
                        <a:srgbClr val="4a7ebb"/>
                      </a:solidFill>
                    </a:lnR>
                    <a:lnT w="9360">
                      <a:solidFill>
                        <a:srgbClr val="4a7ebb"/>
                      </a:solidFill>
                    </a:lnT>
                    <a:lnB w="9360">
                      <a:solidFill>
                        <a:srgbClr val="4a7ebb"/>
                      </a:solidFill>
                    </a:lnB>
                    <a:solidFill>
                      <a:srgbClr val="4f81bd"/>
                    </a:solidFill>
                  </a:tcPr>
                </a:tc>
              </a:tr>
              <a:tr h="523800">
                <a:tc>
                  <a:txBody>
                    <a:bodyPr lIns="60840" rIns="6084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uk-UA" sz="3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р</a:t>
                      </a:r>
                      <a:endParaRPr b="0" lang="uk-UA" sz="3200" spc="-1" strike="noStrike">
                        <a:latin typeface="Arial"/>
                      </a:endParaRPr>
                    </a:p>
                  </a:txBody>
                  <a:tcPr anchor="t" marL="60840" marR="60840">
                    <a:lnL w="9360">
                      <a:solidFill>
                        <a:srgbClr val="4a7ebb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9360">
                      <a:solidFill>
                        <a:srgbClr val="4a7ebb"/>
                      </a:solidFill>
                    </a:lnT>
                    <a:lnB w="9360">
                      <a:solidFill>
                        <a:srgbClr val="4a7ebb"/>
                      </a:solidFill>
                    </a:lnB>
                    <a:noFill/>
                  </a:tcPr>
                </a:tc>
                <a:tc>
                  <a:txBody>
                    <a:bodyPr lIns="60840" rIns="6084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uk-UA" sz="3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е</a:t>
                      </a:r>
                      <a:endParaRPr b="0" lang="uk-UA" sz="3200" spc="-1" strike="noStrike">
                        <a:latin typeface="Arial"/>
                      </a:endParaRPr>
                    </a:p>
                  </a:txBody>
                  <a:tcPr anchor="t" marL="60840" marR="608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9360">
                      <a:solidFill>
                        <a:srgbClr val="4a7ebb"/>
                      </a:solidFill>
                    </a:lnT>
                    <a:lnB w="9360">
                      <a:solidFill>
                        <a:srgbClr val="4a7ebb"/>
                      </a:solidFill>
                    </a:lnB>
                    <a:noFill/>
                  </a:tcPr>
                </a:tc>
                <a:tc>
                  <a:txBody>
                    <a:bodyPr lIns="60840" rIns="6084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uk-UA" sz="3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а</a:t>
                      </a:r>
                      <a:endParaRPr b="0" lang="uk-UA" sz="3200" spc="-1" strike="noStrike">
                        <a:latin typeface="Arial"/>
                      </a:endParaRPr>
                    </a:p>
                  </a:txBody>
                  <a:tcPr anchor="t" marL="60840" marR="608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9360">
                      <a:solidFill>
                        <a:srgbClr val="4a7ebb"/>
                      </a:solidFill>
                    </a:lnT>
                    <a:lnB w="9360">
                      <a:solidFill>
                        <a:srgbClr val="4a7ebb"/>
                      </a:solidFill>
                    </a:lnB>
                    <a:noFill/>
                  </a:tcPr>
                </a:tc>
                <a:tc>
                  <a:txBody>
                    <a:bodyPr lIns="60840" rIns="6084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uk-UA" sz="3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т</a:t>
                      </a:r>
                      <a:endParaRPr b="0" lang="uk-UA" sz="3200" spc="-1" strike="noStrike">
                        <a:latin typeface="Arial"/>
                      </a:endParaRPr>
                    </a:p>
                  </a:txBody>
                  <a:tcPr anchor="t" marL="60840" marR="608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9360">
                      <a:solidFill>
                        <a:srgbClr val="4a7ebb"/>
                      </a:solidFill>
                    </a:lnT>
                    <a:lnB w="9360">
                      <a:solidFill>
                        <a:srgbClr val="4a7ebb"/>
                      </a:solidFill>
                    </a:lnB>
                    <a:noFill/>
                  </a:tcPr>
                </a:tc>
                <a:tc>
                  <a:txBody>
                    <a:bodyPr lIns="60840" rIns="6084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uk-UA" sz="3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к</a:t>
                      </a:r>
                      <a:endParaRPr b="0" lang="uk-UA" sz="3200" spc="-1" strike="noStrike">
                        <a:latin typeface="Arial"/>
                      </a:endParaRPr>
                    </a:p>
                  </a:txBody>
                  <a:tcPr anchor="t" marL="60840" marR="608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9360">
                      <a:solidFill>
                        <a:srgbClr val="4a7ebb"/>
                      </a:solidFill>
                    </a:lnT>
                    <a:lnB w="9360">
                      <a:solidFill>
                        <a:srgbClr val="4a7ebb"/>
                      </a:solidFill>
                    </a:lnB>
                    <a:noFill/>
                  </a:tcPr>
                </a:tc>
                <a:tc>
                  <a:txBody>
                    <a:bodyPr lIns="60840" rIns="60840" tIns="0" bIns="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uk-UA" sz="32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а</a:t>
                      </a:r>
                      <a:endParaRPr b="0" lang="uk-UA" sz="3200" spc="-1" strike="noStrike">
                        <a:latin typeface="Arial"/>
                      </a:endParaRPr>
                    </a:p>
                  </a:txBody>
                  <a:tcPr anchor="t" marL="60840" marR="60840">
                    <a:lnL w="12240">
                      <a:solidFill>
                        <a:srgbClr val="000000"/>
                      </a:solidFill>
                    </a:lnL>
                    <a:lnR w="9360">
                      <a:solidFill>
                        <a:srgbClr val="4a7ebb"/>
                      </a:solidFill>
                    </a:lnR>
                    <a:lnT w="9360">
                      <a:solidFill>
                        <a:srgbClr val="4a7ebb"/>
                      </a:solidFill>
                    </a:lnT>
                    <a:lnB w="9360">
                      <a:solidFill>
                        <a:srgbClr val="4a7ebb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3" name="Rectangle 1"/>
          <p:cNvSpPr/>
          <p:nvPr/>
        </p:nvSpPr>
        <p:spPr>
          <a:xfrm>
            <a:off x="714240" y="3071880"/>
            <a:ext cx="945216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500"/>
                                        <p:tgtEl>
                                          <p:spTgt spid="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1" lang="uk-UA" sz="4000" spc="-1" strike="noStrike">
                <a:solidFill>
                  <a:srgbClr val="ff0000"/>
                </a:solidFill>
                <a:latin typeface="Times New Roman"/>
              </a:rPr>
              <a:t>Минутка  каллиграфии</a:t>
            </a: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457200" y="1196640"/>
            <a:ext cx="8229240" cy="4929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algn="ctr">
              <a:lnSpc>
                <a:spcPct val="100000"/>
              </a:lnSpc>
              <a:spcBef>
                <a:spcPts val="439"/>
              </a:spcBef>
              <a:tabLst>
                <a:tab algn="l" pos="0"/>
              </a:tabLst>
            </a:pPr>
            <a:r>
              <a:rPr b="0" lang="uk-UA" sz="2200" spc="-1" strike="noStrike">
                <a:solidFill>
                  <a:srgbClr val="000000"/>
                </a:solidFill>
                <a:latin typeface="Times New Roman"/>
              </a:rPr>
              <a:t>         </a:t>
            </a:r>
            <a:endParaRPr b="0" lang="ru-RU" sz="2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 algn="ctr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Какое из полученных чисел самое большое? (24). Пропишите цифру 24 и расскажите все, что вы знаете. 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 algn="ctr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(число 24 двузначное, состоит из двух цифр, в нем 2 десятка и 4 единицы. Разложить на разрядные слагаемые можно так: 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 algn="ctr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24 = 20 + 4)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" dur="indefinite" restart="never" nodeType="tmRoot">
          <p:childTnLst>
            <p:seq>
              <p:cTn id="9" dur="indefinite" nodeType="mainSeq">
                <p:childTnLst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6" dur="500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1" dur="500"/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86000"/>
          </a:bodyPr>
          <a:p>
            <a:pPr algn="ctr">
              <a:lnSpc>
                <a:spcPct val="100000"/>
              </a:lnSpc>
            </a:pPr>
            <a:r>
              <a:rPr b="1" lang="uk-UA" sz="4000" spc="-1" strike="noStrike">
                <a:solidFill>
                  <a:srgbClr val="ff0000"/>
                </a:solidFill>
                <a:latin typeface="Times New Roman"/>
              </a:rPr>
              <a:t>Планета Меркурий</a:t>
            </a:r>
            <a:br/>
            <a:r>
              <a:rPr b="1" lang="uk-UA" sz="4000" spc="-1" strike="noStrike">
                <a:solidFill>
                  <a:srgbClr val="00b050"/>
                </a:solidFill>
                <a:latin typeface="Times New Roman"/>
              </a:rPr>
              <a:t>“Работа в парах”</a:t>
            </a: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7" name="Місце для вмісту 3" descr="Похожее изображение"/>
          <p:cNvPicPr/>
          <p:nvPr/>
        </p:nvPicPr>
        <p:blipFill>
          <a:blip r:embed="rId1"/>
          <a:stretch/>
        </p:blipFill>
        <p:spPr>
          <a:xfrm>
            <a:off x="683640" y="214200"/>
            <a:ext cx="1800000" cy="1486080"/>
          </a:xfrm>
          <a:prstGeom prst="rect">
            <a:avLst/>
          </a:prstGeom>
          <a:ln w="9525">
            <a:noFill/>
          </a:ln>
        </p:spPr>
      </p:pic>
      <p:pic>
        <p:nvPicPr>
          <p:cNvPr id="98" name="Рисунок 4" descr="Картинки по запросу найди отличия 1 класс космос"/>
          <p:cNvPicPr/>
          <p:nvPr/>
        </p:nvPicPr>
        <p:blipFill>
          <a:blip r:embed="rId2"/>
          <a:srcRect l="0" t="0" r="52242" b="0"/>
          <a:stretch/>
        </p:blipFill>
        <p:spPr>
          <a:xfrm>
            <a:off x="2214720" y="1857240"/>
            <a:ext cx="2285640" cy="4500360"/>
          </a:xfrm>
          <a:prstGeom prst="rect">
            <a:avLst/>
          </a:prstGeom>
          <a:ln w="9525">
            <a:noFill/>
          </a:ln>
        </p:spPr>
      </p:pic>
      <p:pic>
        <p:nvPicPr>
          <p:cNvPr id="99" name="Рисунок 6" descr="Картинки по запросу найди отличия 1 класс космос"/>
          <p:cNvPicPr/>
          <p:nvPr/>
        </p:nvPicPr>
        <p:blipFill>
          <a:blip r:embed="rId3"/>
          <a:srcRect l="52242" t="0" r="0" b="0"/>
          <a:stretch/>
        </p:blipFill>
        <p:spPr>
          <a:xfrm>
            <a:off x="4714920" y="1857240"/>
            <a:ext cx="2285640" cy="450036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1" lang="uk-UA" sz="4000" spc="-1" strike="noStrike">
                <a:solidFill>
                  <a:srgbClr val="ff0000"/>
                </a:solidFill>
                <a:latin typeface="Trebuchet MS"/>
              </a:rPr>
              <a:t>Проверяем!</a:t>
            </a: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1" name="Содержимое 3" descr="Картинки по запросу найди отличия 1 класс космос"/>
          <p:cNvPicPr/>
          <p:nvPr/>
        </p:nvPicPr>
        <p:blipFill>
          <a:blip r:embed="rId1"/>
          <a:srcRect l="0" t="13458" r="0" b="0"/>
          <a:stretch/>
        </p:blipFill>
        <p:spPr>
          <a:xfrm>
            <a:off x="827640" y="1427040"/>
            <a:ext cx="7734240" cy="488196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86000"/>
          </a:bodyPr>
          <a:p>
            <a:pPr algn="ctr">
              <a:lnSpc>
                <a:spcPct val="100000"/>
              </a:lnSpc>
            </a:pPr>
            <a:r>
              <a:rPr b="1" lang="uk-UA" sz="4000" spc="-1" strike="noStrike">
                <a:solidFill>
                  <a:srgbClr val="ff0000"/>
                </a:solidFill>
                <a:latin typeface="Times New Roman"/>
              </a:rPr>
              <a:t>Планета Венера</a:t>
            </a:r>
            <a:br/>
            <a:r>
              <a:rPr b="1" lang="uk-UA" sz="4000" spc="-1" strike="noStrike">
                <a:solidFill>
                  <a:srgbClr val="00b050"/>
                </a:solidFill>
                <a:latin typeface="Times New Roman"/>
              </a:rPr>
              <a:t>“Мозговой штурм”</a:t>
            </a: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89000"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uk-UA" sz="3200" spc="-1" strike="noStrike">
                <a:solidFill>
                  <a:srgbClr val="000000"/>
                </a:solidFill>
                <a:latin typeface="Calibri"/>
              </a:rPr>
              <a:t>Сложение одинаковых слагаемых называется…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uk-UA" sz="3200" spc="-1" strike="noStrike">
                <a:solidFill>
                  <a:srgbClr val="000000"/>
                </a:solidFill>
                <a:latin typeface="Calibri"/>
              </a:rPr>
              <a:t>Как называются компоненты действия умноження?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uk-UA" sz="3200" spc="-1" strike="noStrike">
                <a:solidFill>
                  <a:srgbClr val="000000"/>
                </a:solidFill>
                <a:latin typeface="Calibri"/>
              </a:rPr>
              <a:t>С каким действием связано действие деления?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uk-UA" sz="3200" spc="-1" strike="noStrike">
                <a:solidFill>
                  <a:srgbClr val="000000"/>
                </a:solidFill>
                <a:latin typeface="Calibri"/>
              </a:rPr>
              <a:t>Как называются компоненты 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uk-UA" sz="3200" spc="-1" strike="noStrike">
                <a:solidFill>
                  <a:srgbClr val="000000"/>
                </a:solidFill>
                <a:latin typeface="Calibri"/>
              </a:rPr>
              <a:t>    </a:t>
            </a:r>
            <a:r>
              <a:rPr b="0" lang="uk-UA" sz="3200" spc="-1" strike="noStrike">
                <a:solidFill>
                  <a:srgbClr val="000000"/>
                </a:solidFill>
                <a:latin typeface="Calibri"/>
              </a:rPr>
              <a:t>действия  деления?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uk-UA" sz="3200" spc="-1" strike="noStrike">
                <a:solidFill>
                  <a:srgbClr val="000000"/>
                </a:solidFill>
                <a:latin typeface="Calibri"/>
              </a:rPr>
              <a:t>Сколько примеров на деление 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uk-UA" sz="3200" spc="-1" strike="noStrike">
                <a:solidFill>
                  <a:srgbClr val="000000"/>
                </a:solidFill>
                <a:latin typeface="Calibri"/>
              </a:rPr>
              <a:t>    </a:t>
            </a:r>
            <a:r>
              <a:rPr b="0" lang="uk-UA" sz="3200" spc="-1" strike="noStrike">
                <a:solidFill>
                  <a:srgbClr val="000000"/>
                </a:solidFill>
                <a:latin typeface="Calibri"/>
              </a:rPr>
              <a:t>можно составить  с каждого 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uk-UA" sz="3200" spc="-1" strike="noStrike">
                <a:solidFill>
                  <a:srgbClr val="000000"/>
                </a:solidFill>
                <a:latin typeface="Calibri"/>
              </a:rPr>
              <a:t>    </a:t>
            </a:r>
            <a:r>
              <a:rPr b="0" lang="uk-UA" sz="3200" spc="-1" strike="noStrike">
                <a:solidFill>
                  <a:srgbClr val="000000"/>
                </a:solidFill>
                <a:latin typeface="Calibri"/>
              </a:rPr>
              <a:t>примера  на умножение?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4" name="Рисунок 3" descr="Изображение Венеры"/>
          <p:cNvPicPr/>
          <p:nvPr/>
        </p:nvPicPr>
        <p:blipFill>
          <a:blip r:embed="rId1"/>
          <a:stretch/>
        </p:blipFill>
        <p:spPr>
          <a:xfrm>
            <a:off x="6146280" y="3714840"/>
            <a:ext cx="2540160" cy="241092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766</TotalTime>
  <Application>LibreOffice/7.2.4.1$Windows_X86_64 LibreOffice_project/27d75539669ac387bb498e35313b970b7fe9c4f9</Application>
  <AppVersion>15.0000</AppVersion>
  <Words>751</Words>
  <Paragraphs>286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2015-03-09T20:57:18Z</dcterms:created>
  <dc:creator>Пользователь</dc:creator>
  <dc:description/>
  <dc:language>uk-UA</dc:language>
  <cp:lastModifiedBy/>
  <dcterms:modified xsi:type="dcterms:W3CDTF">2023-11-21T07:30:41Z</dcterms:modified>
  <cp:revision>92</cp:revision>
  <dc:subject/>
  <dc:title>Слайд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1</vt:i4>
  </property>
  <property fmtid="{D5CDD505-2E9C-101B-9397-08002B2CF9AE}" pid="3" name="PresentationFormat">
    <vt:lpwstr>Экран (4:3)</vt:lpwstr>
  </property>
  <property fmtid="{D5CDD505-2E9C-101B-9397-08002B2CF9AE}" pid="4" name="Slides">
    <vt:i4>28</vt:i4>
  </property>
</Properties>
</file>