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71" r:id="rId7"/>
    <p:sldId id="270" r:id="rId8"/>
    <p:sldId id="269" r:id="rId9"/>
    <p:sldId id="268" r:id="rId10"/>
    <p:sldId id="267" r:id="rId11"/>
    <p:sldId id="265" r:id="rId12"/>
    <p:sldId id="272" r:id="rId13"/>
    <p:sldId id="273" r:id="rId14"/>
    <p:sldId id="274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4E9D9-D099-450E-AFE9-C1BBAE7CE47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9AEF-BE46-44E8-B139-2F6C27449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8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0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0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9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6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1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6F4C-DB12-4E31-A465-D813671EF101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09FB-25B1-4B0A-AAA1-8B1B2C360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554" y="845622"/>
            <a:ext cx="9971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ГЕОКВАНТОРИУМ КАК СРЕДСТВО ПОЗНАВАТЕЛЬНОГО РАЗВИТИЯ ДЕТЕЙ О ПЛАНЕТЕ ЗЕМЛЯ В ДОУ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100" r="3901" b="54639"/>
          <a:stretch/>
        </p:blipFill>
        <p:spPr>
          <a:xfrm>
            <a:off x="718458" y="2704011"/>
            <a:ext cx="5286822" cy="3749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0960" y="4429919"/>
            <a:ext cx="4232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ГДОУ ЛНР ЯСКВ «КОЛОКОЛЬЧИК»</a:t>
            </a:r>
          </a:p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СТАХАНОВА</a:t>
            </a:r>
          </a:p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ЛОСКУТОВА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 ФЕДОРОВНВА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9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086" y="640080"/>
            <a:ext cx="441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Исследование климата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9" y="1561692"/>
            <a:ext cx="5913120" cy="432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0403" y="5263978"/>
            <a:ext cx="468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Исследование экосистем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8" y="770709"/>
            <a:ext cx="5231415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512" y="404949"/>
            <a:ext cx="448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Исследование геологии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" y="1090611"/>
            <a:ext cx="6002922" cy="4003902"/>
          </a:xfrm>
          <a:prstGeom prst="rect">
            <a:avLst/>
          </a:prstGeom>
        </p:spPr>
      </p:pic>
      <p:pic>
        <p:nvPicPr>
          <p:cNvPr id="2052" name="Picture 4" descr="http://doubrusnichka.ru/_nw/5/058741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4369" b="4660"/>
          <a:stretch/>
        </p:blipFill>
        <p:spPr bwMode="auto">
          <a:xfrm>
            <a:off x="6239888" y="2579778"/>
            <a:ext cx="5788958" cy="40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3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63"/>
            <a:ext cx="12192000" cy="662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9303" y="574766"/>
            <a:ext cx="364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ПРОЕКТОВ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82" y="1554889"/>
            <a:ext cx="479868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«Геодетство»</a:t>
            </a:r>
          </a:p>
          <a:p>
            <a:pPr marL="342900" indent="-342900">
              <a:buAutoNum type="arabicPeriod"/>
            </a:pP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«Географический квест»</a:t>
            </a:r>
          </a:p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«Геоисследования»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b="10745"/>
          <a:stretch/>
        </p:blipFill>
        <p:spPr>
          <a:xfrm>
            <a:off x="7343652" y="1441544"/>
            <a:ext cx="4297382" cy="3974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/>
          <a:stretch/>
        </p:blipFill>
        <p:spPr>
          <a:xfrm>
            <a:off x="1928948" y="3086254"/>
            <a:ext cx="4863738" cy="33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63"/>
            <a:ext cx="12192000" cy="662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828" y="888274"/>
            <a:ext cx="65155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«Путешествие по стране Геологии»</a:t>
            </a:r>
          </a:p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«Геотворчество» </a:t>
            </a:r>
          </a:p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«Исследование в природе»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5" y="2508067"/>
            <a:ext cx="5402015" cy="3605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45" y="1652548"/>
            <a:ext cx="5342709" cy="3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63"/>
            <a:ext cx="12192000" cy="662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892" y="901338"/>
            <a:ext cx="56482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«Путешествие по карте мира»</a:t>
            </a:r>
          </a:p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«Экологический патруль»</a:t>
            </a:r>
          </a:p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«Планета Земля: от А до 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" y="2481945"/>
            <a:ext cx="4837611" cy="3628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72" y="1263833"/>
            <a:ext cx="634622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6" y="602980"/>
            <a:ext cx="10136776" cy="56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086" y="209005"/>
            <a:ext cx="3187337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образовательная площадка для детей, которая позволяет им изучать науку и технологии в игровой форме.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4548" y="104501"/>
            <a:ext cx="330490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инновационный детский технопарк, где дети занимаются по принципу проектного обучения: постигают теорию и тут же применяют её 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val="5648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679269"/>
            <a:ext cx="97448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endParaRPr lang="ru-RU" sz="2800" b="1" spc="50" dirty="0">
              <a:ln w="0">
                <a:noFill/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возможность изучать науки и технологии в увлекательной и игровой форме;</a:t>
            </a:r>
          </a:p>
          <a:p>
            <a:endParaRPr lang="ru-RU" sz="2800" b="1" spc="50" dirty="0">
              <a:ln w="0">
                <a:noFill/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развивать у детей логическое мышление, креативность и умение работать в команде;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spc="50" dirty="0">
              <a:ln w="0">
                <a:noFill/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подготавливает детей к будущей профессии связанной с науками и технологиями ,что является важным фактором для успешной карьеры в современном мире.</a:t>
            </a:r>
          </a:p>
        </p:txBody>
      </p:sp>
    </p:spTree>
    <p:extLst>
      <p:ext uri="{BB962C8B-B14F-4D97-AF65-F5344CB8AC3E}">
        <p14:creationId xmlns:p14="http://schemas.microsoft.com/office/powerpoint/2010/main" val="27877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496390"/>
            <a:ext cx="10657707" cy="58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0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7" y="463730"/>
            <a:ext cx="4713033" cy="6033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726" y="463729"/>
            <a:ext cx="5016521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 </a:t>
            </a:r>
            <a:r>
              <a:rPr lang="ru-RU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развивать интеллектуальные и творческие способности у детей. Идея мини- технопарка заключается  в том, что играя дети осваивают передовые технологии и учатся применять теоретические знания на практике.  Основной задачей мини-</a:t>
            </a:r>
            <a:r>
              <a:rPr lang="ru-RU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 воспитание будущих высококлассных специалистов в стратегически важных областях российской науки и техники. </a:t>
            </a:r>
          </a:p>
        </p:txBody>
      </p:sp>
    </p:spTree>
    <p:extLst>
      <p:ext uri="{BB962C8B-B14F-4D97-AF65-F5344CB8AC3E}">
        <p14:creationId xmlns:p14="http://schemas.microsoft.com/office/powerpoint/2010/main" val="278187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9" y="914400"/>
            <a:ext cx="8665456" cy="5768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0881" y="-245588"/>
            <a:ext cx="694728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ГЕОКВАНТУМ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0895" y="1129551"/>
            <a:ext cx="2716305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Геоквантум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это уникальное образовательное пространство, которое помогает детям изучать мир вокруг себя, природные явления, процессы и развивать свои познавательные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38065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679269"/>
            <a:ext cx="97448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ПРЕИМУЩЕТСВА:</a:t>
            </a:r>
          </a:p>
          <a:p>
            <a:pPr algn="ctr"/>
            <a:endParaRPr lang="ru-RU" sz="2800" b="1" spc="50" dirty="0">
              <a:ln w="0">
                <a:noFill/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получить практические знания и навыки, которые могут быть использованы в реальной жизни;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spc="50" dirty="0">
              <a:ln w="0">
                <a:noFill/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творческого мышления и умение мыслить нестандартно;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spc="50" dirty="0">
              <a:ln w="0">
                <a:noFill/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spc="50" dirty="0">
                <a:ln w="0">
                  <a:noFill/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коммуникативных навыков детей. </a:t>
            </a:r>
          </a:p>
        </p:txBody>
      </p:sp>
    </p:spTree>
    <p:extLst>
      <p:ext uri="{BB962C8B-B14F-4D97-AF65-F5344CB8AC3E}">
        <p14:creationId xmlns:p14="http://schemas.microsoft.com/office/powerpoint/2010/main" val="117880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04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927816"/>
            <a:ext cx="5157284" cy="3997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4" y="5042117"/>
            <a:ext cx="3174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Исследование различных природных  материалов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666206"/>
            <a:ext cx="3998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географии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7" y="1290599"/>
            <a:ext cx="5293225" cy="5293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720" y="309043"/>
            <a:ext cx="587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ИДЕИ ДЛЯ МИНИ-ГЕОКВАНТУМА</a:t>
            </a:r>
          </a:p>
        </p:txBody>
      </p:sp>
    </p:spTree>
    <p:extLst>
      <p:ext uri="{BB962C8B-B14F-4D97-AF65-F5344CB8AC3E}">
        <p14:creationId xmlns:p14="http://schemas.microsoft.com/office/powerpoint/2010/main" val="2415961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311</Words>
  <Application>Microsoft Office PowerPoint</Application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created xsi:type="dcterms:W3CDTF">2023-08-30T15:53:11Z</dcterms:created>
  <dcterms:modified xsi:type="dcterms:W3CDTF">2023-09-12T16:04:33Z</dcterms:modified>
</cp:coreProperties>
</file>