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4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43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2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918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80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630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018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040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4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04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8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32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3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6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52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1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39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B75B361-C35F-40D1-8F5F-B5171AAF39B4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7215FA-DFE0-45FA-94F9-4D08EFEB1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1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0493" y="981315"/>
            <a:ext cx="9144000" cy="187275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Фото-моделирование как эффективный метод ознакомления детей старшего дошкольного возраста с профессиями.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3887" y="5622428"/>
            <a:ext cx="6644640" cy="90900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Выполнил: Солдатова Светлана Владимировна</a:t>
            </a:r>
          </a:p>
          <a:p>
            <a:r>
              <a:rPr lang="ru-RU" dirty="0" smtClean="0"/>
              <a:t>Воспитатель МБДОУ «Детский сад №13»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958458"/>
            <a:ext cx="5294812" cy="5435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281" y="2363203"/>
            <a:ext cx="2344861" cy="313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4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1279" y="95181"/>
            <a:ext cx="8003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Фото-макеты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«Экскурсия на животноводческую ферму», «Автомастерская», «Уборка урожая» стали итогом виртуальной экскурсии по ознакомлению с такими профессиями, как фермер, доярка, слесарь,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автомеханик,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комбайнёр и т.д.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97228">
            <a:off x="1113950" y="1350759"/>
            <a:ext cx="2668668" cy="4409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5819">
            <a:off x="9001083" y="1556465"/>
            <a:ext cx="2688925" cy="4268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454" y="2916393"/>
            <a:ext cx="5304926" cy="29908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00574" y="1239144"/>
            <a:ext cx="55628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Фото-макет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«Автомастерская»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201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38952" y="215426"/>
            <a:ext cx="53237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Фото-макет</a:t>
            </a:r>
          </a:p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«Уборка урожая»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603" y="2092092"/>
            <a:ext cx="6023357" cy="451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7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2194" y="145758"/>
            <a:ext cx="86295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Фото-макет</a:t>
            </a:r>
          </a:p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«Животноводческая ферма»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25" y="2121686"/>
            <a:ext cx="5157886" cy="3859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5" y="2121686"/>
            <a:ext cx="5098899" cy="3826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184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4069" y="116633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Фото-моделирование основано на принципе замещения реальных объектов изображениями, фотографиями. Фотомодели раскрывают детям существенные особенности объектов, закономерные связи, формируют системные знания, помогают усвоить большой объем информации.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07132" y="280773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Фото-моделирование является продуктивной деятельностью, отвечающей интересам и потребностям дошкольников.  Готовые фотомодели и фотомакеты дети используют в основном в игре, в качестве элементов для разыгрывания сюжетов, неоднократно перестраивая их по ходу игры. Так же фотомодели могут использоваться на занятиях, в совместной и самостоятельной деятельности, как элементы предметно-развивающей среды. На основе моделей можно создать разнообразные дидактические игры. Таким образом, фотомодели многофункциональны.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4044" y="94928"/>
            <a:ext cx="9736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Что такое фото-моделирование.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70" y="3232693"/>
            <a:ext cx="3884022" cy="4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18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14395" y="258969"/>
            <a:ext cx="6224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Виды фото-моделей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3372" y="1655950"/>
            <a:ext cx="3829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Фотоколлаж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715" y="2558529"/>
            <a:ext cx="3754862" cy="2817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54" y="2610854"/>
            <a:ext cx="4239072" cy="2713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949185" y="1687524"/>
            <a:ext cx="3605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Фото-макет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842" y="5629612"/>
            <a:ext cx="105032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	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3D-модель (только при наличии компьютера и специальной программы) </a:t>
            </a:r>
            <a:endParaRPr lang="ru-RU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970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4566" y="2116408"/>
            <a:ext cx="820347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1. Определение тематики коллажа (например: «Профессии наших родителей», «Профессии взрослых в детском саду», и др.).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2. Выбор объектов для фотоколлажа.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3. Фиксирование объектов в процессе фотографирования.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Компановка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полученных фотографий в коллаж.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81047" y="790192"/>
            <a:ext cx="9830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Процесс создания фотоколлажа: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436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0423" y="1530642"/>
            <a:ext cx="89277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1. Определение тематики макета (например: «Профессии наших родителей», «Профессии взрослых в детском саду», и др.).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2. Выбор объектов для фотомакетов (фиксирование объектов в процессе фотографирования) или подборка фотографий в соответствие с тематикой фотомакета.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3. Изготовление фонов в качестве основы макета, изготовление фото объектов (растения, орудия труда, техника и др.).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4. Объемное расположение фото объектов на фоновой основе.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7678" y="407015"/>
            <a:ext cx="96172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Процесс создания фото-макета: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56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1361" y="67382"/>
            <a:ext cx="5528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Акция «Экологическое </a:t>
            </a:r>
            <a:r>
              <a:rPr lang="ru-RU" sz="32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селфи</a:t>
            </a:r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(знакомство с работой дворника и его </a:t>
            </a: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</a:t>
            </a:r>
            <a:r>
              <a:rPr lang="ru-RU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рудиями труда в разное время года)</a:t>
            </a:r>
            <a:endParaRPr lang="ru-RU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76030">
            <a:off x="941778" y="1426415"/>
            <a:ext cx="2627604" cy="24847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5918">
            <a:off x="8440606" y="1368219"/>
            <a:ext cx="2561298" cy="2308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641" y="3566923"/>
            <a:ext cx="5781883" cy="32693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9694263">
            <a:off x="164893" y="3484010"/>
            <a:ext cx="50347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Эко-</a:t>
            </a:r>
            <a:r>
              <a:rPr lang="ru-RU" sz="32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селфи</a:t>
            </a:r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-убираем листья 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95879">
            <a:off x="6474783" y="3288602"/>
            <a:ext cx="46243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Эко-</a:t>
            </a:r>
            <a:r>
              <a:rPr lang="ru-RU" sz="32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селфи</a:t>
            </a:r>
            <a:r>
              <a:rPr lang="ru-RU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убираем снег</a:t>
            </a:r>
            <a:endParaRPr lang="ru-RU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918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4858" y="0"/>
            <a:ext cx="86285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Экскурсия «Профессии детского сада»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81" y="4150593"/>
            <a:ext cx="4339185" cy="2443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909" y="847554"/>
            <a:ext cx="4786551" cy="269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667" y="4141885"/>
            <a:ext cx="4367091" cy="2460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39261" y="3419978"/>
            <a:ext cx="91224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Фотоколлаж «Профессии детского сада»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81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2587" y="104503"/>
            <a:ext cx="640418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Изучая профессии мам</a:t>
            </a:r>
          </a:p>
          <a:p>
            <a:pPr algn="ctr"/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</a:t>
            </a:r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олучился фотоколлаж-</a:t>
            </a:r>
            <a:r>
              <a:rPr lang="ru-RU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пазл</a:t>
            </a:r>
            <a:endParaRPr lang="ru-RU" sz="4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«Профессии наших мам» </a:t>
            </a:r>
            <a:endParaRPr lang="ru-RU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20" y="1921574"/>
            <a:ext cx="2408067" cy="4275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11" y="2116102"/>
            <a:ext cx="3985471" cy="2246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982" y="4059417"/>
            <a:ext cx="406028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6811" y="136211"/>
            <a:ext cx="91962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рамках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проведения акции «Футбол детям» дети познакомились с различными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профессиями: сварщик, тракторист, плотник, футболист и т.п.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0968" y="1521206"/>
            <a:ext cx="87545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 фотоколлаж «Футбол детям»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313" y="2217520"/>
            <a:ext cx="4273645" cy="2403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271" y="4581493"/>
            <a:ext cx="4285859" cy="2276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864" y="2432189"/>
            <a:ext cx="2376210" cy="37888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85" y="2432189"/>
            <a:ext cx="2317749" cy="37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8959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61</TotalTime>
  <Words>404</Words>
  <Application>Microsoft Office PowerPoint</Application>
  <PresentationFormat>Широкоэкранный</PresentationFormat>
  <Paragraphs>39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Tw Cen MT</vt:lpstr>
      <vt:lpstr>Капля</vt:lpstr>
      <vt:lpstr>Фото-моделирование как эффективный метод ознакомления детей старшего дошкольного возраста с профессиями.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Фото-моделирование как эффективный метод ознакомления детей старшего дошкольного возраста с профессиями.</dc:title>
  <dc:creator>sveta</dc:creator>
  <cp:lastModifiedBy>sveta</cp:lastModifiedBy>
  <cp:revision>8</cp:revision>
  <dcterms:created xsi:type="dcterms:W3CDTF">2023-01-15T08:21:36Z</dcterms:created>
  <dcterms:modified xsi:type="dcterms:W3CDTF">2023-01-15T09:22:39Z</dcterms:modified>
</cp:coreProperties>
</file>