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7" r:id="rId4"/>
    <p:sldId id="258" r:id="rId5"/>
    <p:sldId id="261" r:id="rId6"/>
    <p:sldId id="263" r:id="rId7"/>
    <p:sldId id="264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53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im0-tub-ru.yandex.net/i?id=acdece883dcd4ed598755ba1eed51e33&amp;n=13&amp;exp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753858"/>
            <a:ext cx="4220691" cy="56511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fsd.multiurok.ru/html/2019/06/05/s_5cf7eee45dde7/1168727_2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5" y="260649"/>
            <a:ext cx="4176463" cy="417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s://top-cena.ru/up_img/4c9/4c992e703f3f5168c191514e60e90ec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9224" y="188640"/>
            <a:ext cx="3844776" cy="3844776"/>
          </a:xfrm>
          <a:prstGeom prst="rect">
            <a:avLst/>
          </a:prstGeom>
          <a:noFill/>
        </p:spPr>
      </p:pic>
      <p:pic>
        <p:nvPicPr>
          <p:cNvPr id="1028" name="Picture 4" descr="https://im0-tub-ru.yandex.net/i?id=acdece883dcd4ed598755ba1eed51e33&amp;n=13&amp;exp=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3356992"/>
            <a:ext cx="2276475" cy="304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0</Words>
  <Application>Microsoft Office PowerPoint</Application>
  <PresentationFormat>Экран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МДОУ 4</dc:creator>
  <cp:lastModifiedBy>МДОУ 4</cp:lastModifiedBy>
  <cp:revision>6</cp:revision>
  <dcterms:created xsi:type="dcterms:W3CDTF">2020-01-13T07:58:06Z</dcterms:created>
  <dcterms:modified xsi:type="dcterms:W3CDTF">2020-02-18T11:51:19Z</dcterms:modified>
</cp:coreProperties>
</file>