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6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14F89-9FCB-4210-8692-D0C265FFE3F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5502C8-0847-4157-BCF3-E71F17F75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yo-\Desktop\&#1052;&#1072;&#1090;&#1077;&#1088;&#1080;&#1072;&#1083;%20&#1082;%20&#1086;&#1090;&#1082;&#1088;&#1099;&#1090;&#1086;&#1084;&#1091;%20&#1079;&#1072;&#1085;&#1103;&#1090;&#1080;&#1102;%20&#1087;&#1086;%20&#1084;&#1072;&#1090;&#1077;&#1084;&#1072;&#1090;&#1080;&#1082;&#1077;\deti-online.com_-_oblaka-tryam-zdravstvuyte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lyo-\Desktop\&#1052;&#1072;&#1090;&#1077;&#1088;&#1080;&#1072;&#1083;%20&#1082;%20&#1086;&#1090;&#1082;&#1088;&#1099;&#1090;&#1086;&#1084;&#1091;%20&#1079;&#1072;&#1085;&#1103;&#1090;&#1080;&#1102;%20&#1087;&#1086;%20&#1084;&#1072;&#1090;&#1077;&#1084;&#1072;&#1090;&#1080;&#1082;&#1077;\deti-online.com_-_oblaka-tryam-zdravstvuyte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6149-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51" y="0"/>
            <a:ext cx="917175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107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ПУТЕШЕСТВИЕ В СТРАНУ ГЕОМЕТРИЧЕСКИХ ФИГУР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lyjeobla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1904" cy="6858000"/>
          </a:xfrm>
        </p:spPr>
      </p:pic>
      <p:pic>
        <p:nvPicPr>
          <p:cNvPr id="5" name="deti-online.com_-_oblaka-tryam-zdravstvuy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lyjeobla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pic>
        <p:nvPicPr>
          <p:cNvPr id="5" name="deti-online.com_-_oblaka-tryam-zdravstvuy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093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0187568_67-funart-pro-p-detskii-fon-polyanka-krasivo-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tem_1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01258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086"/>
            <a:ext cx="9144000" cy="6880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49983417_4-papikpro-com-p-kak-poshagovo-sdelat-applikatsiyu-zamok-iz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h_5-6_11_4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"/>
            <a:ext cx="9144000" cy="6856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Геометрические деревья</a:t>
            </a:r>
            <a:endParaRPr lang="ru-RU" dirty="0"/>
          </a:p>
        </p:txBody>
      </p:sp>
      <p:pic>
        <p:nvPicPr>
          <p:cNvPr id="4" name="Содержимое 3" descr="phpzIENKT_Nir-golovolomok_html_11b0930302d4c7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799"/>
            <a:ext cx="9144000" cy="4283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404664"/>
            <a:ext cx="8686800" cy="936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967157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53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7</Words>
  <Application>Microsoft Office PowerPoint</Application>
  <PresentationFormat>Экран (4:3)</PresentationFormat>
  <Paragraphs>2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Геометрические деревья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 Яковлева</dc:creator>
  <cp:lastModifiedBy>Алена Яковлева</cp:lastModifiedBy>
  <cp:revision>13</cp:revision>
  <dcterms:created xsi:type="dcterms:W3CDTF">2023-02-08T18:58:58Z</dcterms:created>
  <dcterms:modified xsi:type="dcterms:W3CDTF">2023-02-08T21:34:35Z</dcterms:modified>
</cp:coreProperties>
</file>