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8" r:id="rId3"/>
    <p:sldId id="270" r:id="rId4"/>
    <p:sldId id="265" r:id="rId5"/>
    <p:sldId id="280" r:id="rId6"/>
    <p:sldId id="274" r:id="rId7"/>
    <p:sldId id="277" r:id="rId8"/>
    <p:sldId id="283" r:id="rId9"/>
    <p:sldId id="278" r:id="rId10"/>
    <p:sldId id="284" r:id="rId11"/>
    <p:sldId id="279" r:id="rId12"/>
    <p:sldId id="27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4660"/>
  </p:normalViewPr>
  <p:slideViewPr>
    <p:cSldViewPr>
      <p:cViewPr>
        <p:scale>
          <a:sx n="90" d="100"/>
          <a:sy n="90" d="100"/>
        </p:scale>
        <p:origin x="-600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8C4FF4-6EE1-4A76-9B8F-B2F594D6C87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27.11.2022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F7A747-1B53-4B3F-B8D2-D8AB0E12814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4BD201-5F9C-4593-BEFD-74C971F0B55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27.11.2022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22E6F0-797A-404D-B2F0-96032D2C16E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7A3035-02C7-4538-A480-C6887B19F5A6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27.11.2022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18664C-3B03-4311-A452-8E87A1DF2E36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52DDE1-E9F2-4B50-AB95-1A36B28481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27.11.2022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87BA6C-DE82-4922-A007-5CB817EE4E20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011FA9-72D4-4D0D-AA04-5200C8F96D1C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27.11.2022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CBFCBB-F7D8-4AD9-B5F9-93687358CA6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8AA105-3B9A-485F-A7BD-B3B1C1BFF99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27.11.2022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217202-91A5-4841-8837-12B3422A9C1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03E727-7E97-4B76-A273-97C117DFD6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27.11.2022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F140D1-42AB-456C-B3EB-2E58162D29C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2FDA9A-A9AF-4522-BA4E-959710ABA8F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27.11.2022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4C3DF-49FF-4AA4-A1AB-8615103FAECA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1C31E6-6AC6-4E62-806B-D0CB1E8C626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27.11.2022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B0E188-B191-46AC-99B7-5113417AE6A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E59BE0-226E-4980-AAF5-F1A9DF7C7AE8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27.11.2022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D8319C-EFFD-43A6-A723-9E31BBA50F6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94FB44-2B3A-4EA5-B708-4FEB9F41BBF1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27.11.2022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51498-F984-481A-8E8C-4DDFA9BC918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heel spokes="1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3.jpe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1124744"/>
            <a:ext cx="5143536" cy="4248472"/>
          </a:xfrm>
        </p:spPr>
        <p:txBody>
          <a:bodyPr anchor="ctr"/>
          <a:lstStyle/>
          <a:p>
            <a:pPr>
              <a:defRPr/>
            </a:pPr>
            <a:r>
              <a:rPr lang="ru-RU" sz="6000" b="1" dirty="0" smtClean="0">
                <a:ln w="19050">
                  <a:noFill/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«Доброта и</a:t>
            </a:r>
            <a:br>
              <a:rPr lang="ru-RU" sz="6000" b="1" dirty="0" smtClean="0">
                <a:ln w="19050">
                  <a:noFill/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>
                <a:ln w="19050">
                  <a:noFill/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6000" b="1" dirty="0" smtClean="0">
                <a:ln w="19050">
                  <a:noFill/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ружба»</a:t>
            </a:r>
            <a:endParaRPr lang="ru-RU" sz="6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5373216"/>
            <a:ext cx="5000660" cy="986452"/>
          </a:xfrm>
        </p:spPr>
        <p:txBody>
          <a:bodyPr/>
          <a:lstStyle/>
          <a:p>
            <a:pPr>
              <a:spcBef>
                <a:spcPct val="0"/>
              </a:spcBef>
              <a:defRPr/>
            </a:pPr>
            <a:endParaRPr lang="ru-RU" sz="1600" dirty="0" smtClean="0">
              <a:solidFill>
                <a:schemeClr val="accent3">
                  <a:lumMod val="50000"/>
                </a:schemeClr>
              </a:solidFill>
              <a:cs typeface="Arial" charset="0"/>
            </a:endParaRPr>
          </a:p>
          <a:p>
            <a:endParaRPr lang="ru-RU" dirty="0"/>
          </a:p>
        </p:txBody>
      </p:sp>
      <p:pic>
        <p:nvPicPr>
          <p:cNvPr id="1026" name="Picture 2" descr="C:\Users\User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8560" y="-19836"/>
            <a:ext cx="2143125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7499176" cy="864096"/>
          </a:xfrm>
        </p:spPr>
        <p:txBody>
          <a:bodyPr/>
          <a:lstStyle/>
          <a:p>
            <a:pPr algn="l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Так-то и вы: если в согласии жить будете, никто вас не одолеет;                 а если будете ссориться да всё врозь – вас всякий легко погубит».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User\Desktop\85302444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484784"/>
            <a:ext cx="4968552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User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346" y="4512267"/>
            <a:ext cx="2143125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3992223"/>
      </p:ext>
    </p:extLst>
  </p:cSld>
  <p:clrMapOvr>
    <a:masterClrMapping/>
  </p:clrMapOvr>
  <p:transition spd="slow">
    <p:wheel spokes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2274838"/>
            <a:ext cx="545435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Доброта должна быть в мире</a:t>
            </a:r>
            <a:b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Быть должна она везде.</a:t>
            </a:r>
            <a:b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Доброта должна быть дома,</a:t>
            </a:r>
            <a:b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работе, во дворе.</a:t>
            </a:r>
            <a:b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Людям надо быть добрее,</a:t>
            </a:r>
            <a:b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ругаться никогда,</a:t>
            </a:r>
            <a:b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Ведь важней всего на свете</a:t>
            </a:r>
            <a:b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этом мире доброта.</a:t>
            </a:r>
          </a:p>
        </p:txBody>
      </p:sp>
      <p:pic>
        <p:nvPicPr>
          <p:cNvPr id="3" name="Picture 2" descr="C:\Users\User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509120"/>
            <a:ext cx="2143125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914043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382" y="1412776"/>
            <a:ext cx="4896544" cy="3667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User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509120"/>
            <a:ext cx="2143125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408826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9788" y="692696"/>
            <a:ext cx="5544616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600" b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/>
            <a:endParaRPr lang="ru-RU" sz="36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ru-RU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Дорогой </a:t>
            </a:r>
            <a:r>
              <a:rPr lang="ru-RU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друг</a:t>
            </a:r>
            <a:r>
              <a:rPr lang="ru-RU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!</a:t>
            </a:r>
            <a:endParaRPr lang="ru-RU" sz="4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бабы Яги есть </a:t>
            </a:r>
            <a:r>
              <a:rPr lang="ru-RU" sz="4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волшебная ромашка, которая помогает </a:t>
            </a:r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ребятам быть добрее. </a:t>
            </a:r>
            <a:endParaRPr lang="ru-RU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User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509120"/>
            <a:ext cx="2143125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>
            <a:grpSpLocks/>
          </p:cNvGrpSpPr>
          <p:nvPr/>
        </p:nvGrpSpPr>
        <p:grpSpPr bwMode="auto">
          <a:xfrm>
            <a:off x="683567" y="1052735"/>
            <a:ext cx="4968552" cy="4608512"/>
            <a:chOff x="1529783" y="588937"/>
            <a:chExt cx="6109925" cy="5662534"/>
          </a:xfrm>
          <a:solidFill>
            <a:schemeClr val="accent3">
              <a:lumMod val="20000"/>
              <a:lumOff val="80000"/>
            </a:schemeClr>
          </a:solidFill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3" name="Овал 2"/>
            <p:cNvSpPr/>
            <p:nvPr/>
          </p:nvSpPr>
          <p:spPr>
            <a:xfrm>
              <a:off x="5121462" y="2730493"/>
              <a:ext cx="2518246" cy="1397014"/>
            </a:xfrm>
            <a:prstGeom prst="ellipse">
              <a:avLst/>
            </a:prstGeom>
            <a:grp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bIns="288000" anchor="ctr"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 b="1" dirty="0" smtClean="0">
                <a:ln w="11430">
                  <a:noFill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 dirty="0" smtClean="0">
                  <a:ln w="11430">
                    <a:noFill/>
                  </a:ln>
                  <a:solidFill>
                    <a:schemeClr val="accent3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ТРУСЛИ-ВЫЙ</a:t>
              </a:r>
              <a:endParaRPr lang="ru-RU" sz="2000" b="1" dirty="0">
                <a:ln w="11430">
                  <a:noFill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" name="Овал 3"/>
            <p:cNvSpPr/>
            <p:nvPr/>
          </p:nvSpPr>
          <p:spPr>
            <a:xfrm rot="14284405">
              <a:off x="2374193" y="1149553"/>
              <a:ext cx="2518246" cy="1397014"/>
            </a:xfrm>
            <a:prstGeom prst="ellipse">
              <a:avLst/>
            </a:prstGeom>
            <a:grp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bIns="288000" anchor="ctr"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 b="1" dirty="0" smtClean="0">
                <a:ln w="11430">
                  <a:noFill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 dirty="0" smtClean="0">
                  <a:ln w="11430">
                    <a:noFill/>
                  </a:ln>
                  <a:solidFill>
                    <a:schemeClr val="accent3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ЗЛОЙ</a:t>
              </a:r>
              <a:endParaRPr lang="ru-RU" sz="2000" b="1" dirty="0">
                <a:ln w="11430">
                  <a:noFill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" name="Овал 4"/>
            <p:cNvSpPr/>
            <p:nvPr/>
          </p:nvSpPr>
          <p:spPr>
            <a:xfrm rot="7451279">
              <a:off x="2341407" y="4277611"/>
              <a:ext cx="2518246" cy="1397014"/>
            </a:xfrm>
            <a:prstGeom prst="ellipse">
              <a:avLst/>
            </a:prstGeom>
            <a:grp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288000" rIns="0" bIns="360000" anchor="ctr"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 b="1" dirty="0" smtClean="0">
                <a:ln w="11430">
                  <a:noFill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 dirty="0" smtClean="0">
                  <a:ln w="11430">
                    <a:noFill/>
                  </a:ln>
                  <a:solidFill>
                    <a:schemeClr val="accent3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ГРУСТ-НЫЙ</a:t>
              </a:r>
              <a:endParaRPr lang="ru-RU" sz="2000" b="1" dirty="0">
                <a:ln w="11430">
                  <a:noFill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 rot="18226257">
              <a:off x="4255121" y="1181653"/>
              <a:ext cx="2518246" cy="1397014"/>
            </a:xfrm>
            <a:prstGeom prst="ellipse">
              <a:avLst/>
            </a:prstGeom>
            <a:grp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bIns="288000" anchor="ctr"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 b="1" dirty="0" smtClean="0">
                <a:ln w="11430">
                  <a:noFill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 dirty="0" smtClean="0">
                  <a:ln w="11430">
                    <a:noFill/>
                  </a:ln>
                  <a:solidFill>
                    <a:schemeClr val="accent3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КРИКЛИВЫЙ</a:t>
              </a:r>
              <a:endParaRPr lang="ru-RU" sz="2000" b="1" dirty="0">
                <a:ln w="11430">
                  <a:noFill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 rot="10800000">
              <a:off x="1529783" y="2730493"/>
              <a:ext cx="2518246" cy="1397014"/>
            </a:xfrm>
            <a:prstGeom prst="ellipse">
              <a:avLst/>
            </a:prstGeom>
            <a:grp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216000" tIns="36000" rIns="36000" bIns="648000" anchor="ctr"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 b="1" dirty="0" smtClean="0">
                <a:ln w="11430">
                  <a:noFill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 b="1" dirty="0">
                <a:ln w="11430">
                  <a:noFill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 dirty="0" smtClean="0">
                  <a:ln w="11430">
                    <a:noFill/>
                  </a:ln>
                  <a:solidFill>
                    <a:schemeClr val="accent3">
                      <a:lumMod val="50000"/>
                    </a:schemeClr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ГРУБЫЙ</a:t>
              </a:r>
              <a:endParaRPr lang="ru-RU" sz="2000" b="1" dirty="0">
                <a:ln w="11430">
                  <a:noFill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 rot="3304976">
              <a:off x="4269241" y="4293841"/>
              <a:ext cx="2518246" cy="1397014"/>
            </a:xfrm>
            <a:prstGeom prst="ellipse">
              <a:avLst/>
            </a:prstGeom>
            <a:grp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180000" tIns="72000" rIns="0" bIns="252000" anchor="ctr"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 b="1" dirty="0" smtClean="0">
                <a:ln w="11430">
                  <a:noFill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 dirty="0" smtClean="0">
                  <a:ln w="11430">
                    <a:noFill/>
                  </a:ln>
                  <a:solidFill>
                    <a:schemeClr val="accent3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ЛЕНИ-ВЫЙ</a:t>
              </a:r>
              <a:endParaRPr lang="ru-RU" sz="2000" b="1" dirty="0">
                <a:ln w="11430">
                  <a:noFill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Солнце 8"/>
          <p:cNvSpPr/>
          <p:nvPr/>
        </p:nvSpPr>
        <p:spPr>
          <a:xfrm>
            <a:off x="2195735" y="2492895"/>
            <a:ext cx="1872208" cy="1800200"/>
          </a:xfrm>
          <a:prstGeom prst="sun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0" name="Стрелка вверх 9"/>
          <p:cNvSpPr/>
          <p:nvPr/>
        </p:nvSpPr>
        <p:spPr>
          <a:xfrm rot="19876420">
            <a:off x="5073642" y="4054912"/>
            <a:ext cx="465582" cy="1008112"/>
          </a:xfrm>
          <a:prstGeom prst="upArrow">
            <a:avLst/>
          </a:prstGeo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</a:endParaRPr>
          </a:p>
        </p:txBody>
      </p:sp>
      <p:pic>
        <p:nvPicPr>
          <p:cNvPr id="11" name="Picture 2" descr="C:\Users\User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509120"/>
            <a:ext cx="2143125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512227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336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3900000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3540000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3360000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020000">
                                      <p:cBhvr>
                                        <p:cTn id="2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>
            <a:grpSpLocks/>
          </p:cNvGrpSpPr>
          <p:nvPr/>
        </p:nvGrpSpPr>
        <p:grpSpPr bwMode="auto">
          <a:xfrm>
            <a:off x="683567" y="1052735"/>
            <a:ext cx="4782418" cy="4591044"/>
            <a:chOff x="1529783" y="588937"/>
            <a:chExt cx="5881033" cy="5641071"/>
          </a:xfrm>
          <a:solidFill>
            <a:schemeClr val="accent3">
              <a:lumMod val="20000"/>
              <a:lumOff val="80000"/>
            </a:schemeClr>
          </a:solidFill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3" name="Овал 2"/>
            <p:cNvSpPr/>
            <p:nvPr/>
          </p:nvSpPr>
          <p:spPr>
            <a:xfrm>
              <a:off x="4892569" y="2730494"/>
              <a:ext cx="2518247" cy="1397014"/>
            </a:xfrm>
            <a:prstGeom prst="ellipse">
              <a:avLst/>
            </a:prstGeom>
            <a:grp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bIns="288000" anchor="ctr"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 dirty="0" smtClean="0">
                  <a:ln w="11430">
                    <a:noFill/>
                  </a:ln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ОТНЯТЬ</a:t>
              </a:r>
              <a:endParaRPr lang="ru-RU" sz="2000" b="1" dirty="0">
                <a:ln w="1143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" name="Овал 3"/>
            <p:cNvSpPr/>
            <p:nvPr/>
          </p:nvSpPr>
          <p:spPr>
            <a:xfrm rot="14284405">
              <a:off x="2374193" y="1149553"/>
              <a:ext cx="2518246" cy="1397014"/>
            </a:xfrm>
            <a:prstGeom prst="ellipse">
              <a:avLst/>
            </a:prstGeom>
            <a:grp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bIns="288000" anchor="ctr"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 dirty="0" smtClean="0">
                  <a:ln w="11430">
                    <a:noFill/>
                  </a:ln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ЛОМАТЬ</a:t>
              </a:r>
              <a:endParaRPr lang="ru-RU" sz="2000" b="1" dirty="0">
                <a:ln w="1143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" name="Овал 4"/>
            <p:cNvSpPr/>
            <p:nvPr/>
          </p:nvSpPr>
          <p:spPr>
            <a:xfrm rot="7451279">
              <a:off x="2400839" y="4272379"/>
              <a:ext cx="2518245" cy="1397014"/>
            </a:xfrm>
            <a:prstGeom prst="ellipse">
              <a:avLst/>
            </a:prstGeom>
            <a:grp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288000" rIns="0" bIns="360000" anchor="ctr"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 b="1" dirty="0">
                <a:ln w="11430">
                  <a:noFill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 dirty="0" smtClean="0">
                  <a:ln w="11430">
                    <a:noFill/>
                  </a:ln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ПОРУ-ГАТЬ</a:t>
              </a:r>
              <a:endParaRPr lang="ru-RU" sz="2000" b="1" dirty="0">
                <a:ln w="11430">
                  <a:noFill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 rot="18226257">
              <a:off x="4255120" y="1342356"/>
              <a:ext cx="2518247" cy="1397014"/>
            </a:xfrm>
            <a:prstGeom prst="ellipse">
              <a:avLst/>
            </a:prstGeom>
            <a:grp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bIns="288000" anchor="ctr"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 dirty="0" smtClean="0">
                  <a:ln w="11430">
                    <a:noFill/>
                  </a:ln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ПЛАКАТЬ</a:t>
              </a:r>
              <a:endParaRPr lang="ru-RU" sz="2000" b="1" dirty="0">
                <a:ln w="1143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 rot="10800000">
              <a:off x="1529783" y="2730493"/>
              <a:ext cx="2518246" cy="1397014"/>
            </a:xfrm>
            <a:prstGeom prst="ellipse">
              <a:avLst/>
            </a:prstGeom>
            <a:grp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216000" tIns="36000" rIns="36000" bIns="648000" anchor="ctr"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 b="1" dirty="0">
                <a:ln w="11430">
                  <a:noFill/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 b="1" dirty="0" smtClean="0">
                <a:ln w="11430">
                  <a:noFill/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 dirty="0" smtClean="0">
                  <a:ln w="11430">
                    <a:noFill/>
                  </a:ln>
                  <a:solidFill>
                    <a:srgbClr val="FF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ОГОР-ЧАТЬ</a:t>
              </a:r>
              <a:endParaRPr lang="ru-RU" sz="2000" b="1" dirty="0">
                <a:ln w="11430">
                  <a:noFill/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 rot="3304976">
              <a:off x="4119751" y="4048232"/>
              <a:ext cx="2518247" cy="1397014"/>
            </a:xfrm>
            <a:prstGeom prst="ellipse">
              <a:avLst/>
            </a:prstGeom>
            <a:grp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180000" tIns="72000" rIns="0" bIns="252000" anchor="ctr"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 dirty="0" smtClean="0">
                  <a:ln w="11430">
                    <a:noFill/>
                  </a:ln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ОБИДЕТЬ</a:t>
              </a:r>
              <a:endParaRPr lang="ru-RU" sz="2000" b="1" dirty="0">
                <a:ln w="1143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Солнце 8"/>
          <p:cNvSpPr/>
          <p:nvPr/>
        </p:nvSpPr>
        <p:spPr>
          <a:xfrm>
            <a:off x="2195735" y="2492895"/>
            <a:ext cx="1872208" cy="1800200"/>
          </a:xfrm>
          <a:prstGeom prst="sun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0" name="Стрелка вверх 9"/>
          <p:cNvSpPr/>
          <p:nvPr/>
        </p:nvSpPr>
        <p:spPr>
          <a:xfrm rot="19876420">
            <a:off x="5073642" y="4054912"/>
            <a:ext cx="465582" cy="1008112"/>
          </a:xfrm>
          <a:prstGeom prst="upArrow">
            <a:avLst/>
          </a:prstGeo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</a:endParaRPr>
          </a:p>
        </p:txBody>
      </p:sp>
      <p:pic>
        <p:nvPicPr>
          <p:cNvPr id="11" name="Picture 2" descr="C:\Users\User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509120"/>
            <a:ext cx="2143125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079578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336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3900000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3540000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3360000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020000">
                                      <p:cBhvr>
                                        <p:cTn id="2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368152"/>
          </a:xfrm>
        </p:spPr>
        <p:txBody>
          <a:bodyPr/>
          <a:lstStyle/>
          <a:p>
            <a:pPr algn="l"/>
            <a:r>
              <a:rPr lang="ru-RU" sz="6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«Новое слово»</a:t>
            </a:r>
            <a:endParaRPr lang="ru-RU" sz="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Добрая душа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(добродушный)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Доброе сердце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(добросердечный)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Желает добра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(доброжелательный)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Делает добрые дела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(добродетельный)</a:t>
            </a:r>
          </a:p>
          <a:p>
            <a:endParaRPr lang="ru-RU" dirty="0"/>
          </a:p>
        </p:txBody>
      </p:sp>
      <p:pic>
        <p:nvPicPr>
          <p:cNvPr id="4" name="Picture 2" descr="C:\Users\User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509120"/>
            <a:ext cx="2143125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425883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«Кто лишний»</a:t>
            </a:r>
            <a:endParaRPr lang="ru-RU" sz="5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User\Desktop\unnamed (3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189572"/>
            <a:ext cx="2064570" cy="2993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User\Desktop\b362eb9a940cc8b9c1960d7a688679e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135414"/>
            <a:ext cx="2157338" cy="2358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User\Desktop\Без названия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077072"/>
            <a:ext cx="1588592" cy="2387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User\Desktop\image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509120"/>
            <a:ext cx="2143125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Desktop\images (1)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460399"/>
            <a:ext cx="2592288" cy="2981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21543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476672"/>
            <a:ext cx="8229600" cy="72008"/>
          </a:xfrm>
        </p:spPr>
        <p:txBody>
          <a:bodyPr/>
          <a:lstStyle/>
          <a:p>
            <a:pPr algn="l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3" name="Picture 3" descr="C:\Users\User\Desktop\images (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3699" y="908720"/>
            <a:ext cx="3305622" cy="2705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User\Desktop\Без названия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315" y="3614532"/>
            <a:ext cx="3206212" cy="2392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C:\Users\User\Desktop\images (4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908720"/>
            <a:ext cx="3594298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User\Desktop\unnamed (3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7206" y="3573016"/>
            <a:ext cx="3456384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User\Desktop\images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75" y="4724400"/>
            <a:ext cx="2143125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733823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618856" cy="2362274"/>
          </a:xfrm>
        </p:spPr>
        <p:txBody>
          <a:bodyPr/>
          <a:lstStyle/>
          <a:p>
            <a:pPr algn="l"/>
            <a:r>
              <a:rPr lang="ru-RU" sz="2000" dirty="0"/>
              <a:t>В тихом лесу, средь кустов и дорожек,                                                                                 Жили два друга Зайчик и Ёжик,                                                                                                     Как-то они на прогулку пошли,                                                                                                         И на полянке мячик  нашли.</a:t>
            </a:r>
            <a:br>
              <a:rPr lang="ru-RU" sz="2000" dirty="0"/>
            </a:br>
            <a:r>
              <a:rPr lang="ru-RU" sz="2000" dirty="0"/>
              <a:t>Заяц: «Я первый!»</a:t>
            </a:r>
            <a:br>
              <a:rPr lang="ru-RU" sz="2000" dirty="0"/>
            </a:br>
            <a:r>
              <a:rPr lang="ru-RU" sz="2000" dirty="0"/>
              <a:t>Ёжик: «Нет, я!»                                                                                                                                              Не уступают друг другу друзья.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C:\Users\User\Desktop\aceb1ec56dd2adddcee7ced1d3453ddd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1" y="2492896"/>
            <a:ext cx="2742564" cy="3877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User\Desktop\Без названия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996952"/>
            <a:ext cx="2468109" cy="3455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User\Desktop\imag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318705"/>
            <a:ext cx="2143125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6726671"/>
      </p:ext>
    </p:extLst>
  </p:cSld>
  <p:clrMapOvr>
    <a:masterClrMapping/>
  </p:clrMapOvr>
  <p:transition spd="slow">
    <p:wheel spokes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Без названия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24744"/>
            <a:ext cx="5400600" cy="4045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User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509120"/>
            <a:ext cx="2143125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861661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Другая 3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4F6128"/>
      </a:hlink>
      <a:folHlink>
        <a:srgbClr val="4F612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</TotalTime>
  <Words>101</Words>
  <Application>Microsoft Office PowerPoint</Application>
  <PresentationFormat>Экран (4:3)</PresentationFormat>
  <Paragraphs>38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1_Тема Office</vt:lpstr>
      <vt:lpstr>«Доброта и дружба»</vt:lpstr>
      <vt:lpstr>Презентация PowerPoint</vt:lpstr>
      <vt:lpstr>Презентация PowerPoint</vt:lpstr>
      <vt:lpstr>Презентация PowerPoint</vt:lpstr>
      <vt:lpstr>     «Новое слово»</vt:lpstr>
      <vt:lpstr>      «Кто лишний»</vt:lpstr>
      <vt:lpstr>      </vt:lpstr>
      <vt:lpstr>В тихом лесу, средь кустов и дорожек,                                                                                 Жили два друга Зайчик и Ёжик,                                                                                                     Как-то они на прогулку пошли,                                                                                                         И на полянке мячик  нашли. Заяц: «Я первый!» Ёжик: «Нет, я!»                                                                                                                                              Не уступают друг другу друзья. </vt:lpstr>
      <vt:lpstr>Презентация PowerPoint</vt:lpstr>
      <vt:lpstr>«Так-то и вы: если в согласии жить будете, никто вас не одолеет;                 а если будете ссориться да всё врозь – вас всякий легко погубит».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Учимся читать слоги с буквами</dc:title>
  <dc:creator>Фокина Лидия Петровна</dc:creator>
  <cp:keywords>Интерактивный тренажёр</cp:keywords>
  <cp:lastModifiedBy>User</cp:lastModifiedBy>
  <cp:revision>38</cp:revision>
  <dcterms:created xsi:type="dcterms:W3CDTF">2014-07-06T18:18:01Z</dcterms:created>
  <dcterms:modified xsi:type="dcterms:W3CDTF">2022-11-27T16:57:33Z</dcterms:modified>
</cp:coreProperties>
</file>