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2A9302-7E66-4003-97DD-EBE57EAAE9B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28097-A016-4C5F-BD3A-9CDAECE4B69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302-7E66-4003-97DD-EBE57EAAE9B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97-A016-4C5F-BD3A-9CDAECE4B69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302-7E66-4003-97DD-EBE57EAAE9B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97-A016-4C5F-BD3A-9CDAECE4B69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302-7E66-4003-97DD-EBE57EAAE9B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97-A016-4C5F-BD3A-9CDAECE4B6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302-7E66-4003-97DD-EBE57EAAE9B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97-A016-4C5F-BD3A-9CDAECE4B6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302-7E66-4003-97DD-EBE57EAAE9B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97-A016-4C5F-BD3A-9CDAECE4B69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302-7E66-4003-97DD-EBE57EAAE9B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97-A016-4C5F-BD3A-9CDAECE4B692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302-7E66-4003-97DD-EBE57EAAE9B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97-A016-4C5F-BD3A-9CDAECE4B692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302-7E66-4003-97DD-EBE57EAAE9B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97-A016-4C5F-BD3A-9CDAECE4B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302-7E66-4003-97DD-EBE57EAAE9B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97-A016-4C5F-BD3A-9CDAECE4B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A9302-7E66-4003-97DD-EBE57EAAE9B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8097-A016-4C5F-BD3A-9CDAECE4B6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22A9302-7E66-4003-97DD-EBE57EAAE9B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8128097-A016-4C5F-BD3A-9CDAECE4B6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Мир комнатных растений</a:t>
            </a:r>
            <a:endParaRPr lang="ru-RU" dirty="0"/>
          </a:p>
        </p:txBody>
      </p:sp>
      <p:pic>
        <p:nvPicPr>
          <p:cNvPr id="8195" name="Picture 3" descr="C:\Users\1\Desktop\mozhno-li-darit-tsvety-gorshkah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7"/>
            <a:ext cx="7920880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7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404664"/>
            <a:ext cx="4608512" cy="604867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На моём окошке поселился ёжик.</a:t>
            </a:r>
          </a:p>
          <a:p>
            <a:pPr marL="0" indent="0" algn="ctr">
              <a:buNone/>
            </a:pPr>
            <a:r>
              <a:rPr lang="ru-RU" dirty="0" smtClean="0"/>
              <a:t>Все глядит в окошко, а ходить не может.</a:t>
            </a:r>
          </a:p>
          <a:p>
            <a:pPr marL="0" indent="0" algn="ctr">
              <a:buNone/>
            </a:pPr>
            <a:r>
              <a:rPr lang="ru-RU" dirty="0" smtClean="0"/>
              <a:t>Где же его лапки ? Где у него рожица ?</a:t>
            </a:r>
          </a:p>
          <a:p>
            <a:pPr marL="0" indent="0" algn="ctr">
              <a:buNone/>
            </a:pPr>
            <a:r>
              <a:rPr lang="ru-RU" dirty="0" smtClean="0"/>
              <a:t>Может он без шапки от мороза ёжится ?</a:t>
            </a:r>
            <a:endParaRPr lang="ru-RU" dirty="0"/>
          </a:p>
        </p:txBody>
      </p:sp>
      <p:pic>
        <p:nvPicPr>
          <p:cNvPr id="4" name="Picture 2" descr="C:\Users\1\Desktop\1913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1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217647.5522756f66b7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71601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8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404664"/>
            <a:ext cx="4536504" cy="604867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Своими узкими листьями</a:t>
            </a:r>
          </a:p>
          <a:p>
            <a:pPr marL="0" indent="0" algn="ctr">
              <a:buNone/>
            </a:pPr>
            <a:r>
              <a:rPr lang="ru-RU" dirty="0" smtClean="0"/>
              <a:t>Озеленю ваш дом</a:t>
            </a:r>
          </a:p>
          <a:p>
            <a:pPr marL="0" indent="0" algn="ctr">
              <a:buNone/>
            </a:pPr>
            <a:r>
              <a:rPr lang="ru-RU" dirty="0" smtClean="0"/>
              <a:t>И всех отдельными кустами</a:t>
            </a:r>
          </a:p>
          <a:p>
            <a:pPr marL="0" indent="0" algn="ctr">
              <a:buNone/>
            </a:pPr>
            <a:r>
              <a:rPr lang="ru-RU" dirty="0" smtClean="0"/>
              <a:t>Я награжу потом.</a:t>
            </a:r>
          </a:p>
          <a:p>
            <a:pPr marL="0" indent="0" algn="ctr">
              <a:buNone/>
            </a:pPr>
            <a:r>
              <a:rPr lang="ru-RU" dirty="0" smtClean="0"/>
              <a:t>Своих детей очень люблю –</a:t>
            </a:r>
          </a:p>
          <a:p>
            <a:pPr marL="0" indent="0" algn="ctr">
              <a:buNone/>
            </a:pPr>
            <a:r>
              <a:rPr lang="ru-RU" dirty="0" smtClean="0"/>
              <a:t>Их при себе я сохран</a:t>
            </a:r>
            <a:r>
              <a:rPr lang="ru-RU" dirty="0"/>
              <a:t>ю</a:t>
            </a:r>
          </a:p>
        </p:txBody>
      </p:sp>
      <p:pic>
        <p:nvPicPr>
          <p:cNvPr id="4" name="Picture 2" descr="C:\Users\1\Desktop\1913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6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1496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11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404664"/>
            <a:ext cx="4680520" cy="604867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 дом по приметам приносит доход,</a:t>
            </a:r>
          </a:p>
          <a:p>
            <a:pPr marL="0" indent="0" algn="ctr">
              <a:buNone/>
            </a:pPr>
            <a:r>
              <a:rPr lang="ru-RU" dirty="0" smtClean="0"/>
              <a:t>Если с любовью, конечно, уход.</a:t>
            </a:r>
          </a:p>
          <a:p>
            <a:pPr marL="0" indent="0" algn="ctr">
              <a:buNone/>
            </a:pPr>
            <a:r>
              <a:rPr lang="ru-RU" dirty="0" smtClean="0"/>
              <a:t>Быстро растёт, потому ему впрок</a:t>
            </a:r>
          </a:p>
          <a:p>
            <a:pPr marL="0" indent="0" algn="ctr">
              <a:buNone/>
            </a:pPr>
            <a:r>
              <a:rPr lang="ru-RU" dirty="0" smtClean="0"/>
              <a:t>Новый мы купим цветочный горшок.</a:t>
            </a:r>
          </a:p>
          <a:p>
            <a:pPr marL="0" indent="0" algn="ctr">
              <a:buNone/>
            </a:pPr>
            <a:r>
              <a:rPr lang="ru-RU" dirty="0" smtClean="0"/>
              <a:t>Ствол его толстый и листики тоже.</a:t>
            </a:r>
          </a:p>
          <a:p>
            <a:pPr marL="0" indent="0" algn="ctr">
              <a:buNone/>
            </a:pPr>
            <a:r>
              <a:rPr lang="ru-RU" dirty="0" smtClean="0"/>
              <a:t>Очень они на монетки похожи.</a:t>
            </a:r>
            <a:endParaRPr lang="ru-RU" dirty="0"/>
          </a:p>
        </p:txBody>
      </p:sp>
      <p:pic>
        <p:nvPicPr>
          <p:cNvPr id="4" name="Picture 2" descr="C:\Users\1\Desktop\1913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9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neprihotlivie-komnatnie-rastenia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6967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9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913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5" y="476673"/>
            <a:ext cx="4752528" cy="5040559"/>
          </a:xfrm>
        </p:spPr>
        <p:txBody>
          <a:bodyPr/>
          <a:lstStyle/>
          <a:p>
            <a:r>
              <a:rPr lang="ru-RU" dirty="0" smtClean="0"/>
              <a:t>Игра «Четвёртый лишний»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77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189139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52" y="404664"/>
            <a:ext cx="137105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kak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5" y="404664"/>
            <a:ext cx="2016225" cy="263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1\Desktop\Pelargoniya_zonaln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7" y="3645024"/>
            <a:ext cx="1872208" cy="27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bowerae-nigramarga_31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28789"/>
            <a:ext cx="4536504" cy="312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4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Fialk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6888"/>
            <a:ext cx="25202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stolet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1633"/>
            <a:ext cx="2376264" cy="322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1\Desktop\6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672408" cy="23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14963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76588"/>
            <a:ext cx="35101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328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screenshot_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2736304" cy="30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1\Desktop\189139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137105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neprihotlivie-komnatnie-rastenia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4597"/>
            <a:ext cx="2376264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\Desktop\0d3b4f398a4ab35e52d67b58d9c25e1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42" y="3645024"/>
            <a:ext cx="547115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2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404664"/>
            <a:ext cx="4680520" cy="604867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Лист растёт косой,</a:t>
            </a:r>
          </a:p>
          <a:p>
            <a:pPr marL="0" indent="0" algn="ctr">
              <a:buNone/>
            </a:pPr>
            <a:r>
              <a:rPr lang="ru-RU" dirty="0" smtClean="0"/>
              <a:t>Не умыт росой;</a:t>
            </a:r>
          </a:p>
          <a:p>
            <a:pPr marL="0" indent="0" algn="ctr">
              <a:buNone/>
            </a:pPr>
            <a:r>
              <a:rPr lang="ru-RU" dirty="0" smtClean="0"/>
              <a:t>У него на спине белые </a:t>
            </a:r>
            <a:r>
              <a:rPr lang="ru-RU" dirty="0" err="1" smtClean="0"/>
              <a:t>пестринки</a:t>
            </a:r>
            <a:r>
              <a:rPr lang="ru-RU" dirty="0" smtClean="0"/>
              <a:t>,</a:t>
            </a:r>
          </a:p>
          <a:p>
            <a:pPr marL="0" indent="0" algn="ctr">
              <a:buNone/>
            </a:pPr>
            <a:r>
              <a:rPr lang="ru-RU" dirty="0" smtClean="0"/>
              <a:t>А цветы – горстями, красными кистями</a:t>
            </a:r>
          </a:p>
          <a:p>
            <a:endParaRPr lang="ru-RU" dirty="0"/>
          </a:p>
        </p:txBody>
      </p:sp>
      <p:pic>
        <p:nvPicPr>
          <p:cNvPr id="9218" name="Picture 2" descr="C:\Users\1\Desktop\1913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96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1" y="476672"/>
            <a:ext cx="4680521" cy="5184576"/>
          </a:xfrm>
        </p:spPr>
        <p:txBody>
          <a:bodyPr/>
          <a:lstStyle/>
          <a:p>
            <a:r>
              <a:rPr lang="ru-RU" sz="4800" dirty="0" smtClean="0"/>
              <a:t>Любите и берегите цветы !</a:t>
            </a:r>
            <a:endParaRPr lang="ru-RU" sz="4800" dirty="0"/>
          </a:p>
        </p:txBody>
      </p:sp>
      <p:pic>
        <p:nvPicPr>
          <p:cNvPr id="3" name="Picture 2" descr="C:\Users\1\Desktop\1913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4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bowerae-nigramarga_3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24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404664"/>
            <a:ext cx="4608512" cy="604867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Лист </a:t>
            </a:r>
            <a:r>
              <a:rPr lang="ru-RU" dirty="0" err="1" smtClean="0"/>
              <a:t>горбочком</a:t>
            </a:r>
            <a:r>
              <a:rPr lang="ru-RU" dirty="0" smtClean="0"/>
              <a:t>, с </a:t>
            </a:r>
            <a:r>
              <a:rPr lang="ru-RU" dirty="0" err="1" smtClean="0"/>
              <a:t>желобочком</a:t>
            </a:r>
            <a:r>
              <a:rPr lang="ru-RU" dirty="0" smtClean="0"/>
              <a:t>,</a:t>
            </a:r>
          </a:p>
          <a:p>
            <a:pPr marL="0" indent="0" algn="ctr">
              <a:buNone/>
            </a:pPr>
            <a:r>
              <a:rPr lang="ru-RU" dirty="0" smtClean="0"/>
              <a:t>Шипы имеет, а ранить не умеет,</a:t>
            </a:r>
          </a:p>
          <a:p>
            <a:pPr marL="0" indent="0" algn="ctr">
              <a:buNone/>
            </a:pPr>
            <a:r>
              <a:rPr lang="ru-RU" dirty="0" smtClean="0"/>
              <a:t>Зато лечит нас в любой день и час</a:t>
            </a:r>
            <a:endParaRPr lang="ru-RU" dirty="0"/>
          </a:p>
        </p:txBody>
      </p:sp>
      <p:pic>
        <p:nvPicPr>
          <p:cNvPr id="4" name="Picture 2" descr="C:\Users\1\Desktop\1913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stolet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10"/>
            <a:ext cx="6120680" cy="68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42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404664"/>
            <a:ext cx="4104456" cy="604867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Хоть мы ростом </a:t>
            </a:r>
            <a:r>
              <a:rPr lang="ru-RU" dirty="0" err="1" smtClean="0"/>
              <a:t>низковаты</a:t>
            </a:r>
            <a:r>
              <a:rPr lang="ru-RU" dirty="0" smtClean="0"/>
              <a:t>,</a:t>
            </a:r>
          </a:p>
          <a:p>
            <a:pPr marL="0" indent="0" algn="ctr">
              <a:buNone/>
            </a:pPr>
            <a:r>
              <a:rPr lang="ru-RU" dirty="0" smtClean="0"/>
              <a:t>Любят очень нас ребята.</a:t>
            </a:r>
          </a:p>
          <a:p>
            <a:pPr marL="0" indent="0" algn="ctr">
              <a:buNone/>
            </a:pPr>
            <a:r>
              <a:rPr lang="ru-RU" dirty="0" smtClean="0"/>
              <a:t>Мы целый год почти цветём</a:t>
            </a:r>
          </a:p>
          <a:p>
            <a:pPr marL="0" indent="0" algn="ctr">
              <a:buNone/>
            </a:pPr>
            <a:r>
              <a:rPr lang="ru-RU" dirty="0" smtClean="0"/>
              <a:t>И украшаем дом.</a:t>
            </a:r>
          </a:p>
          <a:p>
            <a:pPr marL="0" indent="0" algn="ctr">
              <a:buNone/>
            </a:pPr>
            <a:r>
              <a:rPr lang="ru-RU" dirty="0" smtClean="0"/>
              <a:t>Всех оттенков наши глазки,</a:t>
            </a:r>
          </a:p>
          <a:p>
            <a:pPr marL="0" indent="0" algn="ctr">
              <a:buNone/>
            </a:pPr>
            <a:r>
              <a:rPr lang="ru-RU" dirty="0" smtClean="0"/>
              <a:t>Не жалеем для них краски</a:t>
            </a:r>
            <a:endParaRPr lang="ru-RU" dirty="0"/>
          </a:p>
        </p:txBody>
      </p:sp>
      <p:pic>
        <p:nvPicPr>
          <p:cNvPr id="4" name="Picture 2" descr="C:\Users\1\Desktop\1913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57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4"/>
            <a:ext cx="475297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Fialk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4" y="404664"/>
            <a:ext cx="439102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7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404664"/>
            <a:ext cx="4608512" cy="604867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Куст оконный и балконный,</a:t>
            </a:r>
          </a:p>
          <a:p>
            <a:pPr marL="0" indent="0" algn="ctr">
              <a:buNone/>
            </a:pPr>
            <a:r>
              <a:rPr lang="ru-RU" dirty="0" smtClean="0"/>
              <a:t>Лист пушистый и душистый,</a:t>
            </a:r>
          </a:p>
          <a:p>
            <a:pPr marL="0" indent="0" algn="ctr">
              <a:buNone/>
            </a:pPr>
            <a:r>
              <a:rPr lang="ru-RU" dirty="0" smtClean="0"/>
              <a:t>А цветы на окне –</a:t>
            </a:r>
          </a:p>
          <a:p>
            <a:pPr marL="0" indent="0" algn="ctr">
              <a:buNone/>
            </a:pPr>
            <a:r>
              <a:rPr lang="ru-RU" dirty="0" smtClean="0"/>
              <a:t>Словно шапка в огне</a:t>
            </a:r>
            <a:endParaRPr lang="ru-RU" dirty="0"/>
          </a:p>
        </p:txBody>
      </p:sp>
      <p:pic>
        <p:nvPicPr>
          <p:cNvPr id="4" name="Picture 2" descr="C:\Users\1\Desktop\19131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0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герань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63426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geran-2tsvktn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7" y="764704"/>
            <a:ext cx="448151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283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98</TotalTime>
  <Words>203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Мир комнатных растений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«Четвёртый лишний»</vt:lpstr>
      <vt:lpstr>Презентация PowerPoint</vt:lpstr>
      <vt:lpstr>Презентация PowerPoint</vt:lpstr>
      <vt:lpstr>Презентация PowerPoint</vt:lpstr>
      <vt:lpstr>Любите и берегите цветы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комнатных растений</dc:title>
  <dc:creator>Руслан</dc:creator>
  <cp:lastModifiedBy>Руслан</cp:lastModifiedBy>
  <cp:revision>10</cp:revision>
  <dcterms:created xsi:type="dcterms:W3CDTF">2018-04-13T13:29:03Z</dcterms:created>
  <dcterms:modified xsi:type="dcterms:W3CDTF">2018-04-13T15:07:16Z</dcterms:modified>
</cp:coreProperties>
</file>