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73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DEA3F6F-BA36-4975-B7BB-EBC77880AFC2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D93C608-93F4-49D6-BBD8-31EAF3825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урок в 6 классе </a:t>
            </a:r>
            <a:r>
              <a:rPr sz="2400" smtClean="0">
                <a:solidFill>
                  <a:srgbClr val="0070C0"/>
                </a:solidFill>
              </a:rPr>
              <a:t/>
            </a:r>
            <a:br>
              <a:rPr sz="240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rgbClr val="0070C0"/>
                </a:solidFill>
              </a:rPr>
              <a:t>по теме «Дорожные знаки, правила движения»</a:t>
            </a:r>
            <a:br>
              <a:rPr lang="ru-RU" sz="2400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63952" y="4857760"/>
            <a:ext cx="6480048" cy="1752600"/>
          </a:xfrm>
        </p:spPr>
        <p:txBody>
          <a:bodyPr/>
          <a:lstStyle/>
          <a:p>
            <a:r>
              <a:rPr lang="ru-RU" dirty="0" smtClean="0"/>
              <a:t>Учитель: </a:t>
            </a:r>
            <a:r>
              <a:rPr lang="ru-RU" dirty="0" err="1" smtClean="0"/>
              <a:t>Баимова</a:t>
            </a:r>
            <a:r>
              <a:rPr lang="ru-RU" dirty="0" smtClean="0"/>
              <a:t> Ксения </a:t>
            </a:r>
            <a:r>
              <a:rPr lang="ru-RU" dirty="0" smtClean="0"/>
              <a:t>Андреевна</a:t>
            </a:r>
            <a:endParaRPr lang="en-US" dirty="0" smtClean="0"/>
          </a:p>
          <a:p>
            <a:r>
              <a:rPr lang="ru-RU" dirty="0" smtClean="0"/>
              <a:t>МБОУ «</a:t>
            </a:r>
            <a:r>
              <a:rPr lang="ru-RU" dirty="0" err="1" smtClean="0"/>
              <a:t>Верхореченская</a:t>
            </a:r>
            <a:r>
              <a:rPr lang="ru-RU" dirty="0" smtClean="0"/>
              <a:t> СОШ </a:t>
            </a:r>
            <a:r>
              <a:rPr lang="ru-RU" dirty="0" err="1" smtClean="0"/>
              <a:t>им.П.И.Благинина</a:t>
            </a:r>
            <a:r>
              <a:rPr lang="ru-RU" dirty="0" smtClean="0"/>
              <a:t>»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160429" cy="6129627"/>
          </a:xfrm>
        </p:spPr>
      </p:pic>
    </p:spTree>
    <p:extLst>
      <p:ext uri="{BB962C8B-B14F-4D97-AF65-F5344CB8AC3E}">
        <p14:creationId xmlns="" xmlns:p14="http://schemas.microsoft.com/office/powerpoint/2010/main" val="119102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2160"/>
            <a:ext cx="5904656" cy="705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707904" y="764704"/>
            <a:ext cx="3024336" cy="180020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8445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Загрузки\cachorro-com-a-cabeça-para-fora-do-carro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0" y="789738"/>
            <a:ext cx="8714826" cy="5807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352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Загрузки\young-boy-running-onto-road-driver-stops-his-car-immediately-don-t-run-flat-vector-illustration-187833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43333"/>
            <a:ext cx="7620000" cy="5305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419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85728"/>
            <a:ext cx="8472518" cy="22145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Guess the theme of our </a:t>
            </a:r>
            <a:r>
              <a:rPr lang="en-US" dirty="0" smtClean="0"/>
              <a:t>lesson. Answer the questions and use the first letters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6000" dirty="0" smtClean="0"/>
          </a:p>
          <a:p>
            <a:pPr>
              <a:buNone/>
            </a:pPr>
            <a:r>
              <a:rPr lang="en-US" sz="6000" dirty="0" smtClean="0"/>
              <a:t>_ </a:t>
            </a:r>
            <a:r>
              <a:rPr lang="en-US" sz="6000" dirty="0" smtClean="0"/>
              <a:t>_ _ _    _ _ _ _ _ _</a:t>
            </a:r>
          </a:p>
          <a:p>
            <a:pPr>
              <a:buNone/>
            </a:pPr>
            <a:endParaRPr lang="en-US" sz="6000" dirty="0" smtClean="0"/>
          </a:p>
          <a:p>
            <a:pPr>
              <a:buNone/>
            </a:pPr>
            <a:endParaRPr lang="ru-RU" sz="60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 out the dialogues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1" y="1484784"/>
            <a:ext cx="10435206" cy="5373216"/>
          </a:xfrm>
        </p:spPr>
      </p:pic>
    </p:spTree>
    <p:extLst>
      <p:ext uri="{BB962C8B-B14F-4D97-AF65-F5344CB8AC3E}">
        <p14:creationId xmlns="" xmlns:p14="http://schemas.microsoft.com/office/powerpoint/2010/main" val="4039482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476672"/>
            <a:ext cx="10100601" cy="6048672"/>
          </a:xfrm>
        </p:spPr>
      </p:pic>
    </p:spTree>
    <p:extLst>
      <p:ext uri="{BB962C8B-B14F-4D97-AF65-F5344CB8AC3E}">
        <p14:creationId xmlns="" xmlns:p14="http://schemas.microsoft.com/office/powerpoint/2010/main" val="1174583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3876" y="1663468"/>
            <a:ext cx="7183797" cy="3239751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6408712" cy="469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20192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you like the lesson?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9001000" cy="5256584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 smtClean="0"/>
              <a:t> I think the lesson was    interesting</a:t>
            </a:r>
          </a:p>
          <a:p>
            <a:pPr marL="36576" indent="0">
              <a:buNone/>
            </a:pPr>
            <a:r>
              <a:rPr lang="en-US" dirty="0" smtClean="0"/>
              <a:t>                                        useful</a:t>
            </a:r>
          </a:p>
          <a:p>
            <a:pPr marL="36576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boring /dull</a:t>
            </a:r>
          </a:p>
          <a:p>
            <a:pPr marL="36576" indent="0">
              <a:buNone/>
            </a:pPr>
            <a:r>
              <a:rPr lang="en-US" sz="3600" dirty="0" smtClean="0"/>
              <a:t>I learnt a lot about …</a:t>
            </a:r>
          </a:p>
          <a:p>
            <a:pPr marL="36576" indent="0">
              <a:buNone/>
            </a:pPr>
            <a:r>
              <a:rPr lang="en-US" sz="3600" dirty="0" smtClean="0"/>
              <a:t>Now I can talk about …</a:t>
            </a:r>
          </a:p>
          <a:p>
            <a:pPr marL="36576" indent="0">
              <a:buNone/>
            </a:pPr>
            <a:r>
              <a:rPr lang="en-US" sz="3600" dirty="0" smtClean="0"/>
              <a:t>I need to practice my  </a:t>
            </a:r>
          </a:p>
          <a:p>
            <a:pPr marL="36576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         vocabulary /speaking/ listening skills</a:t>
            </a:r>
          </a:p>
          <a:p>
            <a:pPr marL="36576" indent="0">
              <a:buNone/>
            </a:pPr>
            <a:r>
              <a:rPr lang="en-US" sz="3600" dirty="0" smtClean="0"/>
              <a:t>I think I have got… 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228995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and say. </a:t>
            </a:r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smtClean="0"/>
              <a:t>is this?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387" y="1844824"/>
            <a:ext cx="9739866" cy="5013176"/>
          </a:xfrm>
        </p:spPr>
      </p:pic>
      <p:cxnSp>
        <p:nvCxnSpPr>
          <p:cNvPr id="8" name="Прямая со стрелкой 7"/>
          <p:cNvCxnSpPr>
            <a:stCxn id="6" idx="0"/>
          </p:cNvCxnSpPr>
          <p:nvPr/>
        </p:nvCxnSpPr>
        <p:spPr>
          <a:xfrm flipH="1">
            <a:off x="3491880" y="1844824"/>
            <a:ext cx="788666" cy="3240360"/>
          </a:xfrm>
          <a:prstGeom prst="straightConnector1">
            <a:avLst/>
          </a:prstGeom>
          <a:ln w="76200" cmpd="sng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7594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0208" y="1750985"/>
            <a:ext cx="7467600" cy="4032448"/>
          </a:xfrm>
        </p:spPr>
      </p:pic>
    </p:spTree>
    <p:extLst>
      <p:ext uri="{BB962C8B-B14F-4D97-AF65-F5344CB8AC3E}">
        <p14:creationId xmlns="" xmlns:p14="http://schemas.microsoft.com/office/powerpoint/2010/main" val="25470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774" y="1052736"/>
            <a:ext cx="11073886" cy="4994105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5004048" y="2564904"/>
            <a:ext cx="2304256" cy="2592288"/>
          </a:xfrm>
          <a:prstGeom prst="straightConnector1">
            <a:avLst/>
          </a:prstGeom>
          <a:ln w="635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19426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3320"/>
            <a:ext cx="6678201" cy="66782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592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7375549" cy="73755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49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804" y="692696"/>
            <a:ext cx="13670892" cy="6165304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419872" y="2852936"/>
            <a:ext cx="2304256" cy="2808312"/>
          </a:xfrm>
          <a:prstGeom prst="straightConnector1">
            <a:avLst/>
          </a:prstGeom>
          <a:ln w="73025">
            <a:solidFill>
              <a:srgbClr val="FF0000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379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410084" cy="5610727"/>
          </a:xfrm>
        </p:spPr>
      </p:pic>
    </p:spTree>
    <p:extLst>
      <p:ext uri="{BB962C8B-B14F-4D97-AF65-F5344CB8AC3E}">
        <p14:creationId xmlns="" xmlns:p14="http://schemas.microsoft.com/office/powerpoint/2010/main" val="620796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8460" y="2014228"/>
            <a:ext cx="7467600" cy="3960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86590" y="1868684"/>
            <a:ext cx="9144000" cy="4123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11057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524</TotalTime>
  <Words>102</Words>
  <Application>Microsoft Office PowerPoint</Application>
  <PresentationFormat>Экран (4:3)</PresentationFormat>
  <Paragraphs>17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Техническая</vt:lpstr>
      <vt:lpstr>урок в 6 классе  по теме «Дорожные знаки, правила движения» </vt:lpstr>
      <vt:lpstr>Look and say. What is this?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Guess the theme of our lesson. Answer the questions and use the first letters </vt:lpstr>
      <vt:lpstr>Act out the dialogues</vt:lpstr>
      <vt:lpstr>Слайд 16</vt:lpstr>
      <vt:lpstr>Слайд 17</vt:lpstr>
      <vt:lpstr>How did you like the lesson?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Pronounce</dc:title>
  <dc:creator>Computer</dc:creator>
  <cp:lastModifiedBy>Иван Кучер</cp:lastModifiedBy>
  <cp:revision>10</cp:revision>
  <dcterms:created xsi:type="dcterms:W3CDTF">2023-01-18T11:44:26Z</dcterms:created>
  <dcterms:modified xsi:type="dcterms:W3CDTF">2023-11-10T18:36:02Z</dcterms:modified>
</cp:coreProperties>
</file>