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259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90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9160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320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1967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759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785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68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95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46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936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101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92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07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136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9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0D6EF-0EAB-41C5-A0EE-432228E9BA27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55BA26C-5F81-455B-8986-BF5BEFC8F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63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culture.ru/live/movies/2833/ostrova-kornei-chukovski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85A8-47CA-4481-A27F-A6A712050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6542" y="803246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Презентация</a:t>
            </a:r>
            <a:br>
              <a:rPr lang="ru-RU" dirty="0"/>
            </a:br>
            <a:r>
              <a:rPr lang="ru-RU" dirty="0"/>
              <a:t>на тему: « Мини-музей книг С.Я. Маршака»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FCAC65A-851A-4E1D-B994-4CE4BDB33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2154" y="4777379"/>
            <a:ext cx="3392458" cy="1126283"/>
          </a:xfrm>
        </p:spPr>
        <p:txBody>
          <a:bodyPr/>
          <a:lstStyle/>
          <a:p>
            <a:r>
              <a:rPr lang="ru-RU" dirty="0"/>
              <a:t>Выполнили: </a:t>
            </a:r>
            <a:r>
              <a:rPr lang="ru-RU" dirty="0" err="1"/>
              <a:t>Росавская</a:t>
            </a:r>
            <a:r>
              <a:rPr lang="ru-RU" dirty="0"/>
              <a:t> О.В.</a:t>
            </a:r>
          </a:p>
          <a:p>
            <a:r>
              <a:rPr lang="ru-RU" dirty="0"/>
              <a:t>Красикова А.П.</a:t>
            </a:r>
          </a:p>
        </p:txBody>
      </p:sp>
    </p:spTree>
    <p:extLst>
      <p:ext uri="{BB962C8B-B14F-4D97-AF65-F5344CB8AC3E}">
        <p14:creationId xmlns:p14="http://schemas.microsoft.com/office/powerpoint/2010/main" val="35786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F0B8C-9568-421B-8EC3-29A2BD31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905" y="448850"/>
            <a:ext cx="8911687" cy="2256250"/>
          </a:xfrm>
        </p:spPr>
        <p:txBody>
          <a:bodyPr>
            <a:noAutofit/>
          </a:bodyPr>
          <a:lstStyle/>
          <a:p>
            <a:r>
              <a:rPr lang="ru-RU" sz="66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18345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0D6A7-14F3-4E7B-B8D8-7C61CE20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081" y="22912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Самуил Яковлевич Маршак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один из самых любимый и  известный детский  поэт, драматург переводчик и сказочник. «Не одно поколение выросло на его    чудесных  и    занимательных произведениях».</a:t>
            </a:r>
            <a:r>
              <a:rPr lang="ru-RU" sz="1800" i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 словам </a:t>
            </a:r>
            <a:r>
              <a:rPr lang="ru-RU" sz="1800" i="1" u="none" strike="noStrike" dirty="0">
                <a:solidFill>
                  <a:srgbClr val="ED23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Корнея Чуковского​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408666-7A7D-4478-8072-5F2D0606D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67" y="1510018"/>
            <a:ext cx="7482980" cy="5347982"/>
          </a:xfrm>
        </p:spPr>
      </p:pic>
    </p:spTree>
    <p:extLst>
      <p:ext uri="{BB962C8B-B14F-4D97-AF65-F5344CB8AC3E}">
        <p14:creationId xmlns:p14="http://schemas.microsoft.com/office/powerpoint/2010/main" val="425515536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31D7D-1A8E-47DD-AD39-016DE9FE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035" y="272643"/>
            <a:ext cx="8911687" cy="1280890"/>
          </a:xfrm>
        </p:spPr>
        <p:txBody>
          <a:bodyPr/>
          <a:lstStyle/>
          <a:p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ы организовали Уголок С. Я. Маршака у нас в группе. Здесь мы повесили портрет поэта, фотографию памятника в  Воронеже , выставили книги с его произведениями.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872562-2004-4F8A-80B4-E40C44E0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35" y="1090569"/>
            <a:ext cx="7910091" cy="5494789"/>
          </a:xfrm>
        </p:spPr>
      </p:pic>
    </p:spTree>
    <p:extLst>
      <p:ext uri="{BB962C8B-B14F-4D97-AF65-F5344CB8AC3E}">
        <p14:creationId xmlns:p14="http://schemas.microsoft.com/office/powerpoint/2010/main" val="7983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0D7A1-9948-4F2F-9793-83858372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 , самым интересным для малышей  ожидаемо оказались пластилиновые фигурки, изготовленные нами к « Сказке о глупом мышонке».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E1C992-F0FD-4CA7-BF0A-B2EA50970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820" y="1257300"/>
            <a:ext cx="7726680" cy="5600700"/>
          </a:xfrm>
        </p:spPr>
      </p:pic>
    </p:spTree>
    <p:extLst>
      <p:ext uri="{BB962C8B-B14F-4D97-AF65-F5344CB8AC3E}">
        <p14:creationId xmlns:p14="http://schemas.microsoft.com/office/powerpoint/2010/main" val="186227654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E228F77E-FDB9-4D42-B1F2-44A74A36D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03" y="793750"/>
            <a:ext cx="5143500" cy="569849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6A8C20-2608-4D17-822E-5AF3D330B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3" y="793750"/>
            <a:ext cx="4725607" cy="56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5375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EF5D17-9E53-4A74-B2F9-59F8B07D3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" y="617220"/>
            <a:ext cx="4975860" cy="624078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804E8-275B-421E-BC04-52926A084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617220"/>
            <a:ext cx="5143500" cy="62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2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667B8-A648-43AE-AB61-5E1EC5ED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Фестиваль «Маршак» не прошел мимо нас.  Хотя,  спектаклей , подходящих по возрасту, было мало в афише, но родители с радостью посетили их. В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Вороонежском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ТЮЗе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есть интереснейший спектакль « Кошкин  дом», который тоже смотрели наши ребятки.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584409-E54B-4A76-BE8B-2F60A8E03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1" y="1417320"/>
            <a:ext cx="3825239" cy="5166360"/>
          </a:xfrm>
        </p:spPr>
      </p:pic>
    </p:spTree>
    <p:extLst>
      <p:ext uri="{BB962C8B-B14F-4D97-AF65-F5344CB8AC3E}">
        <p14:creationId xmlns:p14="http://schemas.microsoft.com/office/powerpoint/2010/main" val="383659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FD2D2-0D38-4431-8054-6A57F7A8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Накануне Нового года в саду пройдет фестиваль сказок , посвященный С.Я. Маршаку. Мы хоть и маленькие, но тоже готовим  сценку по его стихотворению «Багаж». Этот  смешной стишок очень нравится ребятам и они с удовольствие репетируют.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5841F0-9282-46E7-AAA0-39F4AE0DD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" y="1540398"/>
            <a:ext cx="5715001" cy="484558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495CE0-74F9-49E3-846D-C271DC455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1540399"/>
            <a:ext cx="5996941" cy="48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6CB8C3A-43C7-4E51-ACE1-D5E197C4A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113" y="746760"/>
            <a:ext cx="8915400" cy="3778250"/>
          </a:xfrm>
        </p:spPr>
        <p:txBody>
          <a:bodyPr/>
          <a:lstStyle/>
          <a:p>
            <a:r>
              <a:rPr lang="ru-RU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Стихи Самуила Маршака для детей чистые и честные,   у  них особый детский стиль, читать их весело и интересно.</a:t>
            </a:r>
            <a:r>
              <a:rPr lang="ru-RU" sz="18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Простота, ясность, прозрачность смыслов сочетается здесь со зримой, ощутимой, очень живой предметностью. Стихи, поднимающие настроение, вызывающие радость – и очень важные для детей: они способны настраивать слух. Хочется , чтобы строки  Маршака для многих наших малышей  стали  дверцей в мир большой, «взрослой» поэзии.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F68ED9-AAA7-425F-B58E-EC9185A50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80" y="2534920"/>
            <a:ext cx="539591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88</TotalTime>
  <Words>283</Words>
  <Application>Microsoft Office PowerPoint</Application>
  <PresentationFormat>Широкоэкранный</PresentationFormat>
  <Paragraphs>10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на тему: « Мини-музей книг С.Я. Маршака»</vt:lpstr>
      <vt:lpstr>Самуил Яковлевич Маршак -  один из самых любимый и  известный детский  поэт, драматург переводчик и сказочник. «Не одно поколение выросло на его    чудесных  и    занимательных произведениях». По словам Корнея Чуковского​ </vt:lpstr>
      <vt:lpstr>Мы организовали Уголок С. Я. Маршака у нас в группе. Здесь мы повесили портрет поэта, фотографию памятника в  Воронеже , выставили книги с его произведениями. </vt:lpstr>
      <vt:lpstr>Но , самым интересным для малышей  ожидаемо оказались пластилиновые фигурки, изготовленные нами к « Сказке о глупом мышонке». </vt:lpstr>
      <vt:lpstr>Презентация PowerPoint</vt:lpstr>
      <vt:lpstr>Презентация PowerPoint</vt:lpstr>
      <vt:lpstr>Фестиваль «Маршак» не прошел мимо нас.  Хотя,  спектаклей , подходящих по возрасту, было мало в афише, но родители с радостью посетили их. В Вороонежском ТЮЗе есть интереснейший спектакль « Кошкин  дом», который тоже смотрели наши ребятки. </vt:lpstr>
      <vt:lpstr>Накануне Нового года в саду пройдет фестиваль сказок , посвященный С.Я. Маршаку. Мы хоть и маленькие, но тоже готовим  сценку по его стихотворению «Багаж». Этот  смешной стишок очень нравится ребятам и они с удовольствие репетируют.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« Мини-музей книг С.Я. Маршака»</dc:title>
  <dc:creator>Артём Красиков</dc:creator>
  <cp:lastModifiedBy>Артём Красиков</cp:lastModifiedBy>
  <cp:revision>6</cp:revision>
  <dcterms:created xsi:type="dcterms:W3CDTF">2023-12-23T12:58:42Z</dcterms:created>
  <dcterms:modified xsi:type="dcterms:W3CDTF">2023-12-23T14:27:13Z</dcterms:modified>
</cp:coreProperties>
</file>