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67" r:id="rId14"/>
    <p:sldId id="298" r:id="rId15"/>
    <p:sldId id="297" r:id="rId16"/>
    <p:sldId id="268" r:id="rId17"/>
    <p:sldId id="281" r:id="rId18"/>
    <p:sldId id="280" r:id="rId19"/>
    <p:sldId id="269" r:id="rId20"/>
    <p:sldId id="296" r:id="rId21"/>
    <p:sldId id="270" r:id="rId22"/>
    <p:sldId id="282" r:id="rId23"/>
    <p:sldId id="301" r:id="rId24"/>
    <p:sldId id="300" r:id="rId25"/>
    <p:sldId id="284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74" r:id="rId34"/>
    <p:sldId id="293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7" autoAdjust="0"/>
  </p:normalViewPr>
  <p:slideViewPr>
    <p:cSldViewPr>
      <p:cViewPr varScale="1">
        <p:scale>
          <a:sx n="50" d="100"/>
          <a:sy n="50" d="100"/>
        </p:scale>
        <p:origin x="4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D98F-5331-4A03-B2E4-B2281DC6CC6C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F63FD-68BE-4E20-BCC3-096FA6760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0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63FD-68BE-4E20-BCC3-096FA67608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63FD-68BE-4E20-BCC3-096FA67608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7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63FD-68BE-4E20-BCC3-096FA67608D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7E06-3ED0-4A1E-806C-3B2154D04488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2F64-2575-49DC-9650-39C6E0F7A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laycast.ru/uploads/2015/07/01/141736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dslrwar.com/content/horz/138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2500330" cy="10112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http://redpen.uz/wp-content/uploads/2014/10/Eseni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214710" cy="3786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http://novosti-dny.ru/uploads/posts/2014-06/100-geroev-zhurnala-maxim_2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21471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285728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ПОКИНУЛ</a:t>
            </a:r>
            <a:endParaRPr lang="ru-RU" sz="5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72074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РОДИМЫЙ ДОМ…</a:t>
            </a:r>
            <a:endParaRPr lang="ru-RU" sz="5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wpoint.ru/uploads/posts/2013-06/1370964542_17.jpg"/>
          <p:cNvPicPr/>
          <p:nvPr/>
        </p:nvPicPr>
        <p:blipFill>
          <a:blip r:embed="rId2"/>
          <a:srcRect b="5747"/>
          <a:stretch>
            <a:fillRect/>
          </a:stretch>
        </p:blipFill>
        <p:spPr bwMode="auto">
          <a:xfrm>
            <a:off x="357159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358780" flipV="1">
            <a:off x="4750253" y="2882443"/>
            <a:ext cx="3025678" cy="28168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http://www.magput.ru/pics/large/10991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928802"/>
            <a:ext cx="6715172" cy="4171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642918"/>
            <a:ext cx="707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3810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3810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ЛЕКСАНДР БЛОК </a:t>
            </a:r>
            <a:endParaRPr lang="ru-RU" sz="5400" b="1" cap="none" spc="300" dirty="0">
              <a:ln w="3810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oiss.ru/post/2018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646331"/>
            <a:ext cx="4608512" cy="609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С  сестрой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6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знь скандального гения Сергея Есени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5424"/>
            <a:ext cx="9144000" cy="60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9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Село Константиново.        Встреча с матерью.</a:t>
            </a:r>
            <a:endParaRPr lang="ru-RU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5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pp.nashaucheba.ru/pars_docs/refs/68/67890/img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nnel.ru/i/post/35/357640/466226/at7433955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echina-maria.ru/grafika/fotogallery/albums/21/Fotoal_bom70_4_0d225e8f840645ca056ebc1ab8ef4fe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Самое  значительное  моё творчество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313731.vk.me/v313731559/1151/TJHfb0-kd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4000504"/>
            <a:ext cx="75009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Вы помните,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Вы все, конечно, помните…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Есенин"/>
          <p:cNvPicPr/>
          <p:nvPr/>
        </p:nvPicPr>
        <p:blipFill>
          <a:blip r:embed="rId2"/>
          <a:srcRect b="5435"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vet.imgsmail.ru/download/u_7d5abdc6fb8ab5c61ec1c120289d6a62_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071810"/>
            <a:ext cx="38576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http://static.dslrwar.com/content/horz/1380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313731.vk.me/v313731015/2b28/jKzxU5nOMZQ.jp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172" t="7017" r="3448" b="7018"/>
          <a:stretch>
            <a:fillRect/>
          </a:stretch>
        </p:blipFill>
        <p:spPr bwMode="auto">
          <a:xfrm>
            <a:off x="285720" y="357166"/>
            <a:ext cx="3929090" cy="3571900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12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 rot="943249">
            <a:off x="2544583" y="2157016"/>
            <a:ext cx="813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Мне осталась </a:t>
            </a:r>
          </a:p>
          <a:p>
            <a:pPr algn="ctr"/>
            <a:r>
              <a:rPr lang="ru-RU" sz="66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одна забава…</a:t>
            </a:r>
            <a:endParaRPr lang="ru-RU" sz="66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сенью 1921 г. в Москву приехала известная танцовщица Айседора Дункан,"/>
          <p:cNvPicPr>
            <a:picLocks/>
          </p:cNvPicPr>
          <p:nvPr/>
        </p:nvPicPr>
        <p:blipFill>
          <a:blip r:embed="rId2"/>
          <a:srcRect l="4053" t="4000" r="2703"/>
          <a:stretch>
            <a:fillRect/>
          </a:stretch>
        </p:blipFill>
        <p:spPr bwMode="auto">
          <a:xfrm>
            <a:off x="214282" y="428604"/>
            <a:ext cx="4929222" cy="514353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http://img-fotki.yandex.ru/get/4703/smprokhorov2008.35/0_727d0_7dfcf8b0_XL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429256" y="2143116"/>
            <a:ext cx="3714744" cy="4714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67972/data/images/img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52864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667626">
            <a:off x="790848" y="-443375"/>
            <a:ext cx="1973810" cy="7307616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Галина</a:t>
            </a:r>
          </a:p>
          <a:p>
            <a:pPr algn="ctr"/>
            <a:r>
              <a:rPr lang="ru-RU" sz="3600" b="1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3600" b="1" cap="none" spc="0" dirty="0" err="1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Бениславская</a:t>
            </a:r>
            <a:endParaRPr lang="ru-RU" sz="3600" b="1" cap="none" spc="0" dirty="0">
              <a:ln w="190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енин персидские мотивы сбор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http://hnu.docdat.com/pars_docs/refs/211/210363/img13.jpg"/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86" t="23914" r="55714" b="6521"/>
          <a:stretch>
            <a:fillRect/>
          </a:stretch>
        </p:blipFill>
        <p:spPr bwMode="auto">
          <a:xfrm>
            <a:off x="5357818" y="1357298"/>
            <a:ext cx="314327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57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mic Sans MS" pitchFamily="66" charset="0"/>
              </a:rPr>
              <a:t>Цикл «Персидские мотивы»</a:t>
            </a:r>
            <a:endParaRPr lang="ru-RU" sz="5400" b="1" cap="none" spc="0" dirty="0">
              <a:ln w="38100">
                <a:solidFill>
                  <a:srgbClr val="7030A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llax.com/img.php?url=http://cs617322.vk.me/v617322192/14a40/NugJUL2pIf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571900" cy="416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player.myshared.ru/1019777/data/images/img12.jpg"/>
          <p:cNvPicPr/>
          <p:nvPr/>
        </p:nvPicPr>
        <p:blipFill>
          <a:blip r:embed="rId3"/>
          <a:srcRect r="75307" b="75468"/>
          <a:stretch>
            <a:fillRect/>
          </a:stretch>
        </p:blipFill>
        <p:spPr bwMode="auto">
          <a:xfrm>
            <a:off x="5000628" y="2143116"/>
            <a:ext cx="378621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285728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ШАГАНЕ, </a:t>
            </a:r>
          </a:p>
          <a:p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ТЫ МОЯ,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4450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ШАГАНЕ…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dmin.moyaokruga.ru/img/image_big/63501a02-2aa2-45f5-b45b-30cb7b1e4f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617.vk.me/u13135811/147186236/z_5b33ec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z.gladbiz.biz/uploads/posts/2009-12/1260533214_hr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11/116/972/116972625_5634411_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571480"/>
            <a:ext cx="38576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ЕСЕНИН –</a:t>
            </a:r>
          </a:p>
          <a:p>
            <a:pPr algn="ctr"/>
            <a:endParaRPr lang="ru-RU" sz="5400" b="1" spc="50" dirty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ЭТО ВЕЧНО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ster.festival.1september.ru/articles/639892/presentation/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rosti.ru/patterns/00/00/1c/92735c55ac/%D0%A1%D0%B5%D1%80%D0%B8%D1%8F%20%22%20%D0%9E%D1%81%D0%B5%D0%BD%D1%8C%20%22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1531.vk.me/v621531807/205c2/WbBIwZ2Txi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313731.vk.me/v313731559/1219/xbNXCKg3sAo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0"/>
            <a:ext cx="8643998" cy="5857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5918" y="6088559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ПЕСНЬ   О   СОБАКЕ</a:t>
            </a:r>
            <a:endParaRPr lang="ru-RU" sz="4400" dirty="0"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cube.milliyet.com.tr/Detail/2014/03/05/100-yil-once-rusya-rusya-sergei-mihaylovic-prokudin-14184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3786214" cy="2143140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Уходят лучшие,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ruscur.ru/photoes/0/01/11/11118/verybig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72032" cy="3571900"/>
          </a:xfrm>
          <a:prstGeom prst="hexagon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http://www.arastiralim.net/wp-content/uploads/2012/06/Sergey-Yesenin-Tabut-680x5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4572032" cy="357190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3929066"/>
            <a:ext cx="3143272" cy="2123658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как будто мир им тесен…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wpoint.ru/uploads/posts/2013-06/1370964704_5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3429024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http://player.myshared.ru/388997/data/images/img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357166"/>
            <a:ext cx="4714908" cy="521497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4" name="Рисунок 3" descr="http://d.topic.lt/FF/images/26/upload/post/201403/13/1251143/Mogila_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14842" cy="571501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wpoint.ru/uploads/posts/2013-06/1370964688_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wpoint.ru/uploads/posts/2013-06/1370964686_55.jpg"/>
          <p:cNvPicPr>
            <a:picLocks noGrp="1"/>
          </p:cNvPicPr>
          <p:nvPr>
            <p:ph idx="1"/>
          </p:nvPr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pwpoint.ru/uploads/posts/2013-06/1370964522_7.jpg"/>
          <p:cNvPicPr>
            <a:picLocks noGrp="1"/>
          </p:cNvPicPr>
          <p:nvPr>
            <p:ph idx="1"/>
          </p:nvPr>
        </p:nvPicPr>
        <p:blipFill>
          <a:blip r:embed="rId2"/>
          <a:srcRect b="5556"/>
          <a:stretch>
            <a:fillRect/>
          </a:stretch>
        </p:blipFill>
        <p:spPr bwMode="auto">
          <a:xfrm>
            <a:off x="214282" y="142852"/>
            <a:ext cx="878687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pwpoint.ru/uploads/posts/2013-06/1370964505_8.jpg"/>
          <p:cNvPicPr>
            <a:picLocks noGrp="1"/>
          </p:cNvPicPr>
          <p:nvPr>
            <p:ph idx="1"/>
          </p:nvPr>
        </p:nvPicPr>
        <p:blipFill>
          <a:blip r:embed="rId2"/>
          <a:srcRect b="4255"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pwpoint.ru/uploads/posts/2013-06/1370964525_5.jpg"/>
          <p:cNvPicPr>
            <a:picLocks noGrp="1"/>
          </p:cNvPicPr>
          <p:nvPr>
            <p:ph idx="1"/>
          </p:nvPr>
        </p:nvPicPr>
        <p:blipFill>
          <a:blip r:embed="rId2"/>
          <a:srcRect b="5435"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wpoint.ru/uploads/posts/2013-06/1370964525_10.jpg"/>
          <p:cNvPicPr>
            <a:picLocks noGrp="1"/>
          </p:cNvPicPr>
          <p:nvPr>
            <p:ph idx="1"/>
          </p:nvPr>
        </p:nvPicPr>
        <p:blipFill>
          <a:blip r:embed="rId2"/>
          <a:srcRect b="5747"/>
          <a:stretch>
            <a:fillRect/>
          </a:stretch>
        </p:blipFill>
        <p:spPr bwMode="auto">
          <a:xfrm>
            <a:off x="214282" y="214290"/>
            <a:ext cx="871543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laycast.ru/uploads/2013/11/17/658645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3286124"/>
            <a:ext cx="8429684" cy="341632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НЕ НАДО РАЯ, </a:t>
            </a:r>
          </a:p>
          <a:p>
            <a:pPr algn="ctr"/>
            <a:r>
              <a:rPr lang="ru-RU" sz="72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ДАЙТЕ РОДИНУ МОЮ</a:t>
            </a:r>
            <a:endParaRPr lang="ru-RU" sz="72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otogazeta.ru/images/img2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67335"/>
            <a:ext cx="9144000" cy="33906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МИР ОСИНАМ, ЧТО, РАСКИНУВ ВЕТВИ,</a:t>
            </a:r>
          </a:p>
          <a:p>
            <a:pPr algn="ctr"/>
            <a:r>
              <a:rPr lang="ru-RU" sz="3600" b="1" cap="all" spc="0" dirty="0" smtClean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ЗАГЛЯДЕЛИСЬ В РОЗОВУЮ ВОДЬ.</a:t>
            </a:r>
            <a:endParaRPr lang="ru-RU" sz="3600" b="1" cap="all" spc="0" dirty="0">
              <a:ln w="1905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91</Words>
  <Application>Microsoft Office PowerPoint</Application>
  <PresentationFormat>Экран (4:3)</PresentationFormat>
  <Paragraphs>30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Comic Sans MS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Уходят лучшие,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User</cp:lastModifiedBy>
  <cp:revision>46</cp:revision>
  <dcterms:created xsi:type="dcterms:W3CDTF">2015-10-13T18:23:39Z</dcterms:created>
  <dcterms:modified xsi:type="dcterms:W3CDTF">2017-10-23T19:01:27Z</dcterms:modified>
</cp:coreProperties>
</file>