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5" r:id="rId6"/>
    <p:sldId id="260" r:id="rId7"/>
    <p:sldId id="267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5A1"/>
    <a:srgbClr val="2D4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8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7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f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866005"/>
            <a:ext cx="7477601" cy="24975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561"/>
              </a:lnSpc>
            </a:pPr>
            <a:r>
              <a:rPr lang="ru-RU" sz="5249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"Образование 2.0: Путеводитель к </a:t>
            </a:r>
            <a:r>
              <a:rPr lang="ru-RU" sz="5249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Нейросетям</a:t>
            </a:r>
            <a:r>
              <a:rPr lang="ru-RU" sz="5249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"</a:t>
            </a:r>
            <a:endParaRPr lang="en-US" sz="5249" dirty="0"/>
          </a:p>
        </p:txBody>
      </p:sp>
      <p:sp>
        <p:nvSpPr>
          <p:cNvPr id="7" name="Shape 3"/>
          <p:cNvSpPr/>
          <p:nvPr/>
        </p:nvSpPr>
        <p:spPr>
          <a:xfrm>
            <a:off x="8331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1462445" y="6850406"/>
            <a:ext cx="2469237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571999" y="5623229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b="1" dirty="0"/>
              <a:t>Автор: </a:t>
            </a:r>
            <a:r>
              <a:rPr lang="ru-RU" dirty="0"/>
              <a:t>Потапова Полина Владимировна, учитель начальных классов </a:t>
            </a:r>
          </a:p>
          <a:p>
            <a:r>
              <a:rPr lang="ru-RU" dirty="0"/>
              <a:t>МАОУ </a:t>
            </a:r>
            <a:r>
              <a:rPr lang="ru-RU" dirty="0" err="1"/>
              <a:t>Петелинская</a:t>
            </a:r>
            <a:r>
              <a:rPr lang="ru-RU" dirty="0"/>
              <a:t> СОШ </a:t>
            </a:r>
          </a:p>
          <a:p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u="sng" dirty="0" err="1"/>
              <a:t>potapova</a:t>
            </a:r>
            <a:r>
              <a:rPr lang="ru-RU" u="sng" dirty="0"/>
              <a:t>-</a:t>
            </a:r>
            <a:r>
              <a:rPr lang="en-US" u="sng" dirty="0"/>
              <a:t>p</a:t>
            </a:r>
            <a:r>
              <a:rPr lang="ru-RU" u="sng" dirty="0"/>
              <a:t>@</a:t>
            </a:r>
            <a:r>
              <a:rPr lang="en-US" u="sng" dirty="0"/>
              <a:t>mail</a:t>
            </a:r>
            <a:r>
              <a:rPr lang="ru-RU" u="sng" dirty="0"/>
              <a:t>.</a:t>
            </a:r>
            <a:r>
              <a:rPr lang="en-US" u="sng" dirty="0" err="1"/>
              <a:t>ru</a:t>
            </a:r>
            <a:endParaRPr lang="ru-RU" dirty="0"/>
          </a:p>
          <a:p>
            <a:r>
              <a:rPr lang="ru-RU" dirty="0"/>
              <a:t>Сайт: </a:t>
            </a:r>
            <a:r>
              <a:rPr lang="ru-RU" u="sng" dirty="0"/>
              <a:t>https://</a:t>
            </a:r>
            <a:r>
              <a:rPr lang="ru-RU" u="sng" dirty="0" smtClean="0"/>
              <a:t>potapova-p.wixsite.com/mysite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76164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Зачем нужны </a:t>
            </a:r>
            <a:r>
              <a:rPr lang="en-US" sz="4374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нейросети</a:t>
            </a:r>
            <a:r>
              <a:rPr lang="en-US" sz="4374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в работе педагога?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639905" y="2773510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89804" y="2815182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1362019" y="2849829"/>
            <a:ext cx="30850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Создание презентаций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362019" y="3330246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Нейросеть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может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создать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уникальные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изображения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для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презентаций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делая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их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более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наглядными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и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интересными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для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учеников</a:t>
            </a:r>
            <a:r>
              <a:rPr lang="en-US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717801" y="2773510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67701" y="2815182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439915" y="2849829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Генерация упражнений и примеров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439915" y="3677433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Использование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нейросети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для создания упражнений по грамматике, диалогов на иностранном языке или объяснений сложных концепций.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39905" y="549480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89804" y="5536475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362019" y="557112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Решение задач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1362019" y="6051539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Прорешивание задач по предметам и анализ полученных ответов вместе с учениками.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717801" y="549480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867701" y="5536475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6439915" y="5571122"/>
            <a:ext cx="36709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Формирование ассоциаций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6439915" y="6051539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Помощь в запоминании сложных тем путем предложения ассоциаций, облегчающих понимание материала для учеников.</a:t>
            </a:r>
            <a:endParaRPr lang="en-US" sz="1750" dirty="0"/>
          </a:p>
        </p:txBody>
      </p:sp>
      <p:sp>
        <p:nvSpPr>
          <p:cNvPr id="22" name="Shape 2"/>
          <p:cNvSpPr/>
          <p:nvPr/>
        </p:nvSpPr>
        <p:spPr>
          <a:xfrm>
            <a:off x="10706326" y="366578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3" name="Text 3"/>
          <p:cNvSpPr/>
          <p:nvPr/>
        </p:nvSpPr>
        <p:spPr>
          <a:xfrm>
            <a:off x="10856225" y="3707461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ru-RU" sz="2624" b="1" dirty="0">
                <a:solidFill>
                  <a:srgbClr val="B435A1"/>
                </a:solidFill>
                <a:ea typeface="Nunito" pitchFamily="34" charset="-122"/>
              </a:rPr>
              <a:t>5</a:t>
            </a:r>
            <a:endParaRPr lang="en-US" sz="2624" dirty="0">
              <a:solidFill>
                <a:srgbClr val="B435A1"/>
              </a:solidFill>
            </a:endParaRPr>
          </a:p>
        </p:txBody>
      </p:sp>
      <p:sp>
        <p:nvSpPr>
          <p:cNvPr id="24" name="Text 4"/>
          <p:cNvSpPr/>
          <p:nvPr/>
        </p:nvSpPr>
        <p:spPr>
          <a:xfrm>
            <a:off x="11339068" y="3818546"/>
            <a:ext cx="30850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dirty="0" smtClean="0">
                <a:solidFill>
                  <a:srgbClr val="B435A1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Генерация картинок</a:t>
            </a:r>
            <a:endParaRPr lang="en-US" sz="2187" dirty="0">
              <a:solidFill>
                <a:srgbClr val="B435A1"/>
              </a:solidFill>
            </a:endParaRPr>
          </a:p>
        </p:txBody>
      </p:sp>
      <p:sp>
        <p:nvSpPr>
          <p:cNvPr id="25" name="Text 5"/>
          <p:cNvSpPr/>
          <p:nvPr/>
        </p:nvSpPr>
        <p:spPr>
          <a:xfrm>
            <a:off x="11339068" y="4323109"/>
            <a:ext cx="4133612" cy="1993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Нейросеть может создать уникальные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изображения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ru-RU" sz="175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 текстовому запросу.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84982" y="497075"/>
            <a:ext cx="8555236" cy="11958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09"/>
              </a:lnSpc>
              <a:buNone/>
            </a:pPr>
            <a:r>
              <a:rPr lang="en-US" sz="376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Как применять </a:t>
            </a:r>
            <a:r>
              <a:rPr lang="en-US" sz="3767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нейросети</a:t>
            </a:r>
            <a:r>
              <a:rPr lang="en-US" sz="376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в реальной жизни?</a:t>
            </a:r>
            <a:endParaRPr lang="en-US" sz="3767" dirty="0"/>
          </a:p>
        </p:txBody>
      </p:sp>
      <p:sp>
        <p:nvSpPr>
          <p:cNvPr id="5" name="Shape 2"/>
          <p:cNvSpPr/>
          <p:nvPr/>
        </p:nvSpPr>
        <p:spPr>
          <a:xfrm>
            <a:off x="1260016" y="2075605"/>
            <a:ext cx="23812" cy="5596295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6" name="Shape 3"/>
          <p:cNvSpPr/>
          <p:nvPr/>
        </p:nvSpPr>
        <p:spPr>
          <a:xfrm>
            <a:off x="1487187" y="2428388"/>
            <a:ext cx="669727" cy="23813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7" name="Shape 4"/>
          <p:cNvSpPr/>
          <p:nvPr/>
        </p:nvSpPr>
        <p:spPr>
          <a:xfrm>
            <a:off x="1056657" y="2225148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85721" y="2237054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260" dirty="0"/>
          </a:p>
        </p:txBody>
      </p:sp>
      <p:sp>
        <p:nvSpPr>
          <p:cNvPr id="9" name="Text 6"/>
          <p:cNvSpPr/>
          <p:nvPr/>
        </p:nvSpPr>
        <p:spPr>
          <a:xfrm>
            <a:off x="2324435" y="2266939"/>
            <a:ext cx="2656403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Создание презентаций</a:t>
            </a:r>
            <a:endParaRPr lang="en-US" sz="1884" dirty="0"/>
          </a:p>
        </p:txBody>
      </p:sp>
      <p:sp>
        <p:nvSpPr>
          <p:cNvPr id="10" name="Text 7"/>
          <p:cNvSpPr/>
          <p:nvPr/>
        </p:nvSpPr>
        <p:spPr>
          <a:xfrm>
            <a:off x="2324435" y="2680681"/>
            <a:ext cx="7215783" cy="612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Пример использования </a:t>
            </a:r>
            <a:r>
              <a:rPr lang="en-US" sz="1507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нейросети</a:t>
            </a: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для создания презентации по теме "Путешествие в подводный мир" для урока по Окружающему миру.</a:t>
            </a:r>
            <a:endParaRPr lang="en-US" sz="1507" dirty="0"/>
          </a:p>
        </p:txBody>
      </p:sp>
      <p:sp>
        <p:nvSpPr>
          <p:cNvPr id="11" name="Shape 8"/>
          <p:cNvSpPr/>
          <p:nvPr/>
        </p:nvSpPr>
        <p:spPr>
          <a:xfrm>
            <a:off x="1437781" y="5505437"/>
            <a:ext cx="669727" cy="23813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2" name="Shape 9"/>
          <p:cNvSpPr/>
          <p:nvPr/>
        </p:nvSpPr>
        <p:spPr>
          <a:xfrm>
            <a:off x="1044751" y="5303433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173874" y="5318373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260" dirty="0"/>
          </a:p>
        </p:txBody>
      </p:sp>
      <p:sp>
        <p:nvSpPr>
          <p:cNvPr id="14" name="Text 11"/>
          <p:cNvSpPr/>
          <p:nvPr/>
        </p:nvSpPr>
        <p:spPr>
          <a:xfrm>
            <a:off x="2274488" y="5318373"/>
            <a:ext cx="4101465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Генерация упражнений и примеров</a:t>
            </a:r>
            <a:endParaRPr lang="en-US" sz="1884" dirty="0"/>
          </a:p>
        </p:txBody>
      </p:sp>
      <p:sp>
        <p:nvSpPr>
          <p:cNvPr id="15" name="Text 12"/>
          <p:cNvSpPr/>
          <p:nvPr/>
        </p:nvSpPr>
        <p:spPr>
          <a:xfrm>
            <a:off x="2274488" y="5732115"/>
            <a:ext cx="7215783" cy="612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Применение </a:t>
            </a:r>
            <a:r>
              <a:rPr lang="en-US" sz="1507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нейросети</a:t>
            </a: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для создания тестовых заданий по грамматике для урока английского языка.</a:t>
            </a:r>
            <a:endParaRPr lang="en-US" sz="1507" dirty="0"/>
          </a:p>
        </p:txBody>
      </p:sp>
      <p:sp>
        <p:nvSpPr>
          <p:cNvPr id="27" name="Shape 2"/>
          <p:cNvSpPr/>
          <p:nvPr/>
        </p:nvSpPr>
        <p:spPr>
          <a:xfrm>
            <a:off x="2463662" y="3534756"/>
            <a:ext cx="7089667" cy="1541760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8" name="TextBox 27"/>
          <p:cNvSpPr txBox="1"/>
          <p:nvPr/>
        </p:nvSpPr>
        <p:spPr>
          <a:xfrm>
            <a:off x="2662352" y="3618922"/>
            <a:ext cx="6539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/>
              <a:t>Промт</a:t>
            </a:r>
            <a:r>
              <a:rPr lang="ru-RU" sz="1600" i="1" dirty="0"/>
              <a:t>: Презентация для предмета по Окружающему миру. Тема: Путешествие в подводный мир. Мы с детьми 9 лет изучаем подводный мир животных.</a:t>
            </a:r>
            <a:endParaRPr lang="ru-RU" sz="1600" dirty="0"/>
          </a:p>
          <a:p>
            <a:r>
              <a:rPr lang="ru-RU" sz="1600" dirty="0"/>
              <a:t>Получилось очень даже хорошо. У презентации можно изменить тему, шрифт, текст и т.д. </a:t>
            </a:r>
          </a:p>
        </p:txBody>
      </p:sp>
      <p:sp>
        <p:nvSpPr>
          <p:cNvPr id="29" name="Shape 2"/>
          <p:cNvSpPr/>
          <p:nvPr/>
        </p:nvSpPr>
        <p:spPr>
          <a:xfrm>
            <a:off x="2463662" y="6459110"/>
            <a:ext cx="7089667" cy="1541760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30" name="TextBox 29"/>
          <p:cNvSpPr txBox="1"/>
          <p:nvPr/>
        </p:nvSpPr>
        <p:spPr>
          <a:xfrm>
            <a:off x="2662352" y="6543276"/>
            <a:ext cx="6539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/>
              <a:t>Промт</a:t>
            </a:r>
            <a:r>
              <a:rPr lang="ru-RU" sz="1600" b="1" i="1" dirty="0"/>
              <a:t>: </a:t>
            </a:r>
            <a:r>
              <a:rPr lang="ru-RU" sz="1600" i="1" dirty="0"/>
              <a:t>Я учитель английского языка у пятого класса. Помоги мне придумать тестовые задания по грамматике на проверку знаний </a:t>
            </a:r>
            <a:r>
              <a:rPr lang="ru-RU" sz="1600" i="1" dirty="0" err="1"/>
              <a:t>Past</a:t>
            </a:r>
            <a:r>
              <a:rPr lang="ru-RU" sz="1600" i="1" dirty="0"/>
              <a:t> </a:t>
            </a:r>
            <a:r>
              <a:rPr lang="ru-RU" sz="1600" i="1" dirty="0" err="1"/>
              <a:t>Simple</a:t>
            </a:r>
            <a:r>
              <a:rPr lang="ru-RU" sz="1600" i="1" dirty="0"/>
              <a:t>. Составь пять вопросов с множественным выбором с тремя вариантами ответов. Обязательно учти, что задание должно соответствовать уровню английского языка </a:t>
            </a:r>
            <a:r>
              <a:rPr lang="ru-RU" sz="1600" i="1" dirty="0" err="1"/>
              <a:t>Elementary</a:t>
            </a:r>
            <a:r>
              <a:rPr lang="ru-RU" sz="1600" i="1" dirty="0"/>
              <a:t> (А1).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31807" y="527328"/>
            <a:ext cx="8555236" cy="11958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09"/>
              </a:lnSpc>
              <a:buNone/>
            </a:pPr>
            <a:r>
              <a:rPr lang="en-US" sz="376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Как применять </a:t>
            </a:r>
            <a:r>
              <a:rPr lang="en-US" sz="3767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нейросети</a:t>
            </a:r>
            <a:r>
              <a:rPr lang="en-US" sz="376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в реальной жизни?</a:t>
            </a:r>
            <a:endParaRPr lang="en-US" sz="3767" dirty="0"/>
          </a:p>
        </p:txBody>
      </p:sp>
      <p:sp>
        <p:nvSpPr>
          <p:cNvPr id="5" name="Shape 2"/>
          <p:cNvSpPr/>
          <p:nvPr/>
        </p:nvSpPr>
        <p:spPr>
          <a:xfrm>
            <a:off x="1306841" y="2105858"/>
            <a:ext cx="23812" cy="5596295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15" name="Text 12"/>
          <p:cNvSpPr/>
          <p:nvPr/>
        </p:nvSpPr>
        <p:spPr>
          <a:xfrm>
            <a:off x="2371260" y="4310896"/>
            <a:ext cx="7215783" cy="612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1"/>
              </a:lnSpc>
              <a:buNone/>
            </a:pPr>
            <a:endParaRPr lang="en-US" sz="1507" dirty="0"/>
          </a:p>
        </p:txBody>
      </p:sp>
      <p:sp>
        <p:nvSpPr>
          <p:cNvPr id="16" name="Shape 13"/>
          <p:cNvSpPr/>
          <p:nvPr/>
        </p:nvSpPr>
        <p:spPr>
          <a:xfrm>
            <a:off x="1495390" y="2161912"/>
            <a:ext cx="669727" cy="23813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7" name="Shape 14"/>
          <p:cNvSpPr/>
          <p:nvPr/>
        </p:nvSpPr>
        <p:spPr>
          <a:xfrm>
            <a:off x="1091576" y="1959532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232604" y="1964092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260" dirty="0"/>
          </a:p>
        </p:txBody>
      </p:sp>
      <p:sp>
        <p:nvSpPr>
          <p:cNvPr id="19" name="Text 16"/>
          <p:cNvSpPr/>
          <p:nvPr/>
        </p:nvSpPr>
        <p:spPr>
          <a:xfrm>
            <a:off x="2148851" y="1951554"/>
            <a:ext cx="2392085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Решение задач</a:t>
            </a:r>
            <a:endParaRPr lang="en-US" sz="1884" dirty="0"/>
          </a:p>
        </p:txBody>
      </p:sp>
      <p:sp>
        <p:nvSpPr>
          <p:cNvPr id="20" name="Text 17"/>
          <p:cNvSpPr/>
          <p:nvPr/>
        </p:nvSpPr>
        <p:spPr>
          <a:xfrm>
            <a:off x="2203739" y="2357688"/>
            <a:ext cx="7215783" cy="306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Использование </a:t>
            </a:r>
            <a:r>
              <a:rPr lang="en-US" sz="1507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нейросети</a:t>
            </a: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для решения стандартной задачи по математике из ЕГЭ.</a:t>
            </a:r>
            <a:endParaRPr lang="en-US" sz="1507" dirty="0"/>
          </a:p>
        </p:txBody>
      </p:sp>
      <p:sp>
        <p:nvSpPr>
          <p:cNvPr id="21" name="Shape 18"/>
          <p:cNvSpPr/>
          <p:nvPr/>
        </p:nvSpPr>
        <p:spPr>
          <a:xfrm>
            <a:off x="1467219" y="4934637"/>
            <a:ext cx="669727" cy="23813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22" name="Shape 19"/>
          <p:cNvSpPr/>
          <p:nvPr/>
        </p:nvSpPr>
        <p:spPr>
          <a:xfrm>
            <a:off x="1106130" y="4731480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220699" y="4731480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4</a:t>
            </a:r>
            <a:endParaRPr lang="en-US" sz="2260" dirty="0"/>
          </a:p>
        </p:txBody>
      </p:sp>
      <p:sp>
        <p:nvSpPr>
          <p:cNvPr id="24" name="Text 21"/>
          <p:cNvSpPr/>
          <p:nvPr/>
        </p:nvSpPr>
        <p:spPr>
          <a:xfrm>
            <a:off x="2165117" y="4736966"/>
            <a:ext cx="3160871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Формирование ассоциаций</a:t>
            </a:r>
            <a:endParaRPr lang="en-US" sz="1884" dirty="0"/>
          </a:p>
        </p:txBody>
      </p:sp>
      <p:sp>
        <p:nvSpPr>
          <p:cNvPr id="25" name="Text 22"/>
          <p:cNvSpPr/>
          <p:nvPr/>
        </p:nvSpPr>
        <p:spPr>
          <a:xfrm>
            <a:off x="2252290" y="5204363"/>
            <a:ext cx="7215783" cy="306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Запрос на создание небольшого стихотворения для детей о правилах ПДД.</a:t>
            </a:r>
            <a:endParaRPr lang="en-US" sz="1507" dirty="0"/>
          </a:p>
        </p:txBody>
      </p:sp>
      <p:sp>
        <p:nvSpPr>
          <p:cNvPr id="26" name="Shape 2"/>
          <p:cNvSpPr/>
          <p:nvPr/>
        </p:nvSpPr>
        <p:spPr>
          <a:xfrm>
            <a:off x="2291502" y="2848601"/>
            <a:ext cx="7089667" cy="1829177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7" name="TextBox 26"/>
          <p:cNvSpPr txBox="1"/>
          <p:nvPr/>
        </p:nvSpPr>
        <p:spPr>
          <a:xfrm>
            <a:off x="2541656" y="2848601"/>
            <a:ext cx="6539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/>
              <a:t>Промт</a:t>
            </a:r>
            <a:r>
              <a:rPr lang="ru-RU" sz="1600" b="1" i="1" dirty="0"/>
              <a:t>:</a:t>
            </a:r>
            <a:r>
              <a:rPr lang="ru-RU" sz="1600" dirty="0"/>
              <a:t> </a:t>
            </a:r>
            <a:r>
              <a:rPr lang="ru-RU" sz="1600" i="1" dirty="0"/>
              <a:t>Я готовлю учеников 11 класса к ЕГЭ по математике. Помоги мне решить задачу и подробно распиши ее решение: Мяч бросили под углом к плоской горизонтальной поверхности земли. Время </a:t>
            </a:r>
            <a:r>
              <a:rPr lang="ru-RU" sz="1600" i="1" dirty="0" err="1"/>
              <a:t>полeта</a:t>
            </a:r>
            <a:r>
              <a:rPr lang="ru-RU" sz="1600" i="1" dirty="0"/>
              <a:t> мяча (в секундах) определяется по формуле t = ( 2v0 </a:t>
            </a:r>
            <a:r>
              <a:rPr lang="ru-RU" sz="1600" i="1" dirty="0" err="1"/>
              <a:t>sin</a:t>
            </a:r>
            <a:r>
              <a:rPr lang="ru-RU" sz="1600" i="1" dirty="0"/>
              <a:t> a)/g .При каком значении угла (в градусах) время </a:t>
            </a:r>
            <a:r>
              <a:rPr lang="ru-RU" sz="1600" i="1" dirty="0" err="1"/>
              <a:t>полeта</a:t>
            </a:r>
            <a:r>
              <a:rPr lang="ru-RU" sz="1600" i="1" dirty="0"/>
              <a:t> составит 3 секунды, если мяч бросают с начальной скоростью v0 = 30 м/с? Считайте, что ускорение свободного падения g = 10 м/с</a:t>
            </a:r>
            <a:endParaRPr lang="ru-RU" sz="1600" dirty="0"/>
          </a:p>
        </p:txBody>
      </p:sp>
      <p:sp>
        <p:nvSpPr>
          <p:cNvPr id="28" name="Shape 2"/>
          <p:cNvSpPr/>
          <p:nvPr/>
        </p:nvSpPr>
        <p:spPr>
          <a:xfrm>
            <a:off x="2344592" y="5699471"/>
            <a:ext cx="7089667" cy="1541760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9" name="TextBox 28"/>
          <p:cNvSpPr txBox="1"/>
          <p:nvPr/>
        </p:nvSpPr>
        <p:spPr>
          <a:xfrm>
            <a:off x="2543282" y="5783637"/>
            <a:ext cx="6539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/>
              <a:t>Промт</a:t>
            </a:r>
            <a:r>
              <a:rPr lang="ru-RU" sz="1600" b="1" i="1" dirty="0"/>
              <a:t>:</a:t>
            </a:r>
            <a:r>
              <a:rPr lang="ru-RU" sz="1600" i="1" dirty="0"/>
              <a:t> Я воспитатель в детском саду и провожу занятие по правилам ПДД. Помоги мне придумать небольшой стишок, который поможет детям запомнить, как правильно переходить дорогу. Обязательно учти, что занятие проходит для детей пятилетнего возраста.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221423" y="527328"/>
            <a:ext cx="8555236" cy="11958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09"/>
              </a:lnSpc>
              <a:buNone/>
            </a:pPr>
            <a:r>
              <a:rPr lang="en-US" sz="376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Как применять </a:t>
            </a:r>
            <a:r>
              <a:rPr lang="en-US" sz="3767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нейросети</a:t>
            </a:r>
            <a:r>
              <a:rPr lang="en-US" sz="376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в реальной жизни?</a:t>
            </a:r>
            <a:endParaRPr lang="en-US" sz="3767" dirty="0"/>
          </a:p>
        </p:txBody>
      </p:sp>
      <p:sp>
        <p:nvSpPr>
          <p:cNvPr id="5" name="Shape 2"/>
          <p:cNvSpPr/>
          <p:nvPr/>
        </p:nvSpPr>
        <p:spPr>
          <a:xfrm>
            <a:off x="1496457" y="2105858"/>
            <a:ext cx="23812" cy="5596295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15" name="Text 12"/>
          <p:cNvSpPr/>
          <p:nvPr/>
        </p:nvSpPr>
        <p:spPr>
          <a:xfrm>
            <a:off x="2560876" y="4310896"/>
            <a:ext cx="7215783" cy="612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1"/>
              </a:lnSpc>
              <a:buNone/>
            </a:pPr>
            <a:endParaRPr lang="en-US" sz="1507" dirty="0"/>
          </a:p>
        </p:txBody>
      </p:sp>
      <p:sp>
        <p:nvSpPr>
          <p:cNvPr id="16" name="Shape 13"/>
          <p:cNvSpPr/>
          <p:nvPr/>
        </p:nvSpPr>
        <p:spPr>
          <a:xfrm>
            <a:off x="1685006" y="2161912"/>
            <a:ext cx="669727" cy="23813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7" name="Shape 14"/>
          <p:cNvSpPr/>
          <p:nvPr/>
        </p:nvSpPr>
        <p:spPr>
          <a:xfrm>
            <a:off x="1281192" y="1959532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422220" y="1964092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ru-RU" sz="2260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5</a:t>
            </a:r>
            <a:endParaRPr lang="en-US" sz="2260" dirty="0"/>
          </a:p>
        </p:txBody>
      </p:sp>
      <p:sp>
        <p:nvSpPr>
          <p:cNvPr id="19" name="Text 16"/>
          <p:cNvSpPr/>
          <p:nvPr/>
        </p:nvSpPr>
        <p:spPr>
          <a:xfrm>
            <a:off x="2338467" y="1951554"/>
            <a:ext cx="2392085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54"/>
              </a:lnSpc>
              <a:buNone/>
            </a:pPr>
            <a:r>
              <a:rPr lang="ru-RU" sz="1884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Генерация картинок</a:t>
            </a:r>
            <a:endParaRPr lang="en-US" sz="1884" dirty="0"/>
          </a:p>
        </p:txBody>
      </p:sp>
      <p:sp>
        <p:nvSpPr>
          <p:cNvPr id="20" name="Text 17"/>
          <p:cNvSpPr/>
          <p:nvPr/>
        </p:nvSpPr>
        <p:spPr>
          <a:xfrm>
            <a:off x="2393355" y="2357688"/>
            <a:ext cx="7215783" cy="306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Использование </a:t>
            </a:r>
            <a:r>
              <a:rPr lang="en-US" sz="1507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нейросети</a:t>
            </a: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507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для</a:t>
            </a:r>
            <a:r>
              <a:rPr lang="en-US" sz="1507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ru-RU" sz="1507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создания новых картинок.</a:t>
            </a:r>
            <a:endParaRPr lang="en-US" sz="1507" dirty="0"/>
          </a:p>
        </p:txBody>
      </p:sp>
      <p:sp>
        <p:nvSpPr>
          <p:cNvPr id="26" name="Shape 2"/>
          <p:cNvSpPr/>
          <p:nvPr/>
        </p:nvSpPr>
        <p:spPr>
          <a:xfrm>
            <a:off x="2481118" y="2848601"/>
            <a:ext cx="7089667" cy="1181047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7" name="TextBox 26"/>
          <p:cNvSpPr txBox="1"/>
          <p:nvPr/>
        </p:nvSpPr>
        <p:spPr>
          <a:xfrm>
            <a:off x="2731272" y="2915129"/>
            <a:ext cx="6539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/>
              <a:t>Промт</a:t>
            </a:r>
            <a:r>
              <a:rPr lang="ru-RU" sz="1600" b="1" i="1" dirty="0"/>
              <a:t>: </a:t>
            </a:r>
            <a:r>
              <a:rPr lang="ru-RU" sz="1600" i="1" dirty="0"/>
              <a:t>Нарисуй поздравительную картинку к 8 марта. На розовом фоне изобрази цифру 8, а рядом двух молодых, улыбающихся девушек с темными волосами. Они держат букеты цветов в руках. Их видно по пояс. Без надписей.</a:t>
            </a:r>
            <a:endParaRPr lang="ru-RU" sz="1600" dirty="0"/>
          </a:p>
          <a:p>
            <a:r>
              <a:rPr lang="ru-RU" sz="1600" i="1" dirty="0"/>
              <a:t/>
            </a:r>
            <a:br>
              <a:rPr lang="ru-RU" sz="1600" i="1" dirty="0"/>
            </a:br>
            <a:endParaRPr lang="ru-RU" sz="1600" dirty="0"/>
          </a:p>
        </p:txBody>
      </p:sp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68" t="28129" r="39474" b="26491"/>
          <a:stretch/>
        </p:blipFill>
        <p:spPr>
          <a:xfrm>
            <a:off x="3441509" y="4096176"/>
            <a:ext cx="4706527" cy="39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34240" y="529709"/>
            <a:ext cx="804267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Топ-5 бесплатных нейросетей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434579" y="1488152"/>
            <a:ext cx="4855726" cy="2036683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79609" y="1733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ChatGPT</a:t>
            </a:r>
            <a:r>
              <a:rPr lang="ru-RU" sz="218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(</a:t>
            </a:r>
            <a:r>
              <a:rPr lang="en-US" sz="2187" b="1" dirty="0" err="1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MashaGPT</a:t>
            </a:r>
            <a:r>
              <a:rPr lang="ru-RU" sz="218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)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679609" y="2213600"/>
            <a:ext cx="436566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Чат-бот для генерации текста, полезный инструмент в повседневной работе.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535335" y="1488152"/>
            <a:ext cx="4855726" cy="2036683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57506" y="1733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Gamma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757506" y="2213600"/>
            <a:ext cx="436566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Нейросеть для создания презентаций онлайн, облегчает процесс создания учебных материалов.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434579" y="3747006"/>
            <a:ext cx="4855726" cy="2036683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79609" y="399203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YandexGPT 2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79609" y="4472454"/>
            <a:ext cx="436566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Простой в использовании чат-бот для генерации текста, полезный инструмент в образовательной деятельности.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5512475" y="3747006"/>
            <a:ext cx="4855726" cy="2036683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757506" y="399203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dirty="0" err="1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Шедеврум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5757506" y="4472454"/>
            <a:ext cx="436566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Нейросеть для создания изображений, способная генерировать качественные изображения в различных стилях.</a:t>
            </a:r>
            <a:endParaRPr lang="en-US" sz="175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3059133" y="5951813"/>
            <a:ext cx="4855726" cy="2036683"/>
          </a:xfrm>
          <a:prstGeom prst="roundRect">
            <a:avLst>
              <a:gd name="adj" fmla="val 19638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0" name="Text 12"/>
          <p:cNvSpPr/>
          <p:nvPr/>
        </p:nvSpPr>
        <p:spPr>
          <a:xfrm>
            <a:off x="3304164" y="61968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Playground</a:t>
            </a:r>
            <a:endParaRPr lang="en-US" sz="2187" dirty="0"/>
          </a:p>
        </p:txBody>
      </p:sp>
      <p:sp>
        <p:nvSpPr>
          <p:cNvPr id="21" name="Text 13"/>
          <p:cNvSpPr/>
          <p:nvPr/>
        </p:nvSpPr>
        <p:spPr>
          <a:xfrm>
            <a:off x="3304164" y="6677261"/>
            <a:ext cx="436566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Нейросеть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для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создания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изображений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позволяющая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выбрать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различные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стили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для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генерации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изображений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75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</a:blip>
          <a:srcRect l="54342" t="34562" r="40724" b="56666"/>
          <a:stretch/>
        </p:blipFill>
        <p:spPr>
          <a:xfrm>
            <a:off x="3627540" y="1446253"/>
            <a:ext cx="902369" cy="9023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35819" r="67105" b="34795"/>
          <a:stretch/>
        </p:blipFill>
        <p:spPr>
          <a:xfrm>
            <a:off x="6997120" y="1615904"/>
            <a:ext cx="631639" cy="7053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5" t="10965" r="30346" b="11695"/>
          <a:stretch/>
        </p:blipFill>
        <p:spPr>
          <a:xfrm>
            <a:off x="7471608" y="3891101"/>
            <a:ext cx="559494" cy="581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8" t="8363" r="95658" b="84152"/>
          <a:stretch/>
        </p:blipFill>
        <p:spPr>
          <a:xfrm>
            <a:off x="2643574" y="3715570"/>
            <a:ext cx="689154" cy="900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/>
          <a:srcRect l="47235" t="30820" r="48027" b="61227"/>
          <a:stretch/>
        </p:blipFill>
        <p:spPr>
          <a:xfrm>
            <a:off x="5045274" y="6182132"/>
            <a:ext cx="529620" cy="500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833199" y="2866005"/>
            <a:ext cx="7477601" cy="24975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561"/>
              </a:lnSpc>
            </a:pPr>
            <a:r>
              <a:rPr lang="ru-RU" sz="5249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"Образование 2.0: Путеводитель к </a:t>
            </a:r>
            <a:r>
              <a:rPr lang="ru-RU" sz="5249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Нейросетям</a:t>
            </a:r>
            <a:r>
              <a:rPr lang="ru-RU" sz="5249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"</a:t>
            </a:r>
            <a:endParaRPr lang="en-US" sz="5249" dirty="0"/>
          </a:p>
        </p:txBody>
      </p:sp>
      <p:sp>
        <p:nvSpPr>
          <p:cNvPr id="7" name="Shape 3"/>
          <p:cNvSpPr/>
          <p:nvPr/>
        </p:nvSpPr>
        <p:spPr>
          <a:xfrm>
            <a:off x="8331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1462445" y="6850406"/>
            <a:ext cx="2469237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877" r="10271" b="-877"/>
          <a:stretch/>
        </p:blipFill>
        <p:spPr>
          <a:xfrm>
            <a:off x="8530389" y="0"/>
            <a:ext cx="6100011" cy="83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330</Words>
  <Application>Microsoft Office PowerPoint</Application>
  <PresentationFormat>Произвольный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Nunito</vt:lpstr>
      <vt:lpstr>PT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Учитель</cp:lastModifiedBy>
  <cp:revision>10</cp:revision>
  <dcterms:created xsi:type="dcterms:W3CDTF">2024-03-10T10:14:51Z</dcterms:created>
  <dcterms:modified xsi:type="dcterms:W3CDTF">2024-05-03T06:52:34Z</dcterms:modified>
</cp:coreProperties>
</file>