
<file path=[Content_Types].xml><?xml version="1.0" encoding="utf-8"?>
<Types xmlns="http://schemas.openxmlformats.org/package/2006/content-types">
  <Default Extension="aac" ContentType="audio/aac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81" r:id="rId4"/>
    <p:sldId id="279" r:id="rId5"/>
    <p:sldId id="282" r:id="rId6"/>
    <p:sldId id="28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>
      <p:cViewPr varScale="1">
        <p:scale>
          <a:sx n="114" d="100"/>
          <a:sy n="114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aac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4" Type="http://schemas.microsoft.com/office/2007/relationships/media" Target="../media/media4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0D26A8E-7BBF-47E8-A222-DEE7D5D64A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135915C-EF69-4AFB-93FF-2BD386A09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5"/>
          <a:stretch/>
        </p:blipFill>
        <p:spPr bwMode="auto">
          <a:xfrm>
            <a:off x="179512" y="3501008"/>
            <a:ext cx="309570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5 мар., 13.46_">
            <a:hlinkClick r:id="" action="ppaction://media"/>
            <a:extLst>
              <a:ext uri="{FF2B5EF4-FFF2-40B4-BE49-F238E27FC236}">
                <a16:creationId xmlns:a16="http://schemas.microsoft.com/office/drawing/2014/main" id="{4FF70BEE-80D7-4052-AB2E-71165E4EC0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70.844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5838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25A44EB-F743-4B92-9B56-F9796416B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949"/>
            <a:ext cx="9144000" cy="683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8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C7FC3F0-D88A-4C98-B15B-1CB61E925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t="18360" r="3881" b="17921"/>
          <a:stretch/>
        </p:blipFill>
        <p:spPr bwMode="auto">
          <a:xfrm>
            <a:off x="18588" y="0"/>
            <a:ext cx="9125412" cy="70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9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6FFE1FE-8C67-45F7-B533-8EE3A4CD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83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562C501-57B4-4157-B0C3-9F7956BC6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5"/>
            <a:ext cx="9144000" cy="68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Голоса домашних птиц - Петух кукарекает">
            <a:hlinkClick r:id="" action="ppaction://media"/>
            <a:extLst>
              <a:ext uri="{FF2B5EF4-FFF2-40B4-BE49-F238E27FC236}">
                <a16:creationId xmlns:a16="http://schemas.microsoft.com/office/drawing/2014/main" id="{9A7FED43-36E1-4214-A021-D323A5FF978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7" end="11922.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92280" y="6265333"/>
            <a:ext cx="609600" cy="609600"/>
          </a:xfrm>
          <a:prstGeom prst="rect">
            <a:avLst/>
          </a:prstGeom>
        </p:spPr>
      </p:pic>
      <p:pic>
        <p:nvPicPr>
          <p:cNvPr id="3" name="Голоса домашних животных - КОШКА">
            <a:hlinkClick r:id="" action="ppaction://media"/>
            <a:extLst>
              <a:ext uri="{FF2B5EF4-FFF2-40B4-BE49-F238E27FC236}">
                <a16:creationId xmlns:a16="http://schemas.microsoft.com/office/drawing/2014/main" id="{454DB19D-E1BF-4D9E-B12C-8133EF9089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9579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19872" y="6254095"/>
            <a:ext cx="609600" cy="609600"/>
          </a:xfrm>
          <a:prstGeom prst="rect">
            <a:avLst/>
          </a:prstGeom>
        </p:spPr>
      </p:pic>
      <p:pic>
        <p:nvPicPr>
          <p:cNvPr id="4" name="Голоса домашних птиц - Утка крякает">
            <a:hlinkClick r:id="" action="ppaction://media"/>
            <a:extLst>
              <a:ext uri="{FF2B5EF4-FFF2-40B4-BE49-F238E27FC236}">
                <a16:creationId xmlns:a16="http://schemas.microsoft.com/office/drawing/2014/main" id="{CB79D2B5-8E3F-403A-8C59-FF9C499EB08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630" end="995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6214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25A44EB-F743-4B92-9B56-F9796416B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949"/>
            <a:ext cx="9144000" cy="683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45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0</Words>
  <Application>Microsoft Office PowerPoint</Application>
  <PresentationFormat>Экран (4:3)</PresentationFormat>
  <Paragraphs>0</Paragraphs>
  <Slides>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ИНОМ</dc:creator>
  <cp:lastModifiedBy>qwe</cp:lastModifiedBy>
  <cp:revision>16</cp:revision>
  <dcterms:created xsi:type="dcterms:W3CDTF">2018-11-25T17:25:02Z</dcterms:created>
  <dcterms:modified xsi:type="dcterms:W3CDTF">2024-03-25T13:11:06Z</dcterms:modified>
</cp:coreProperties>
</file>