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6" r:id="rId3"/>
    <p:sldId id="256" r:id="rId4"/>
    <p:sldId id="257" r:id="rId5"/>
    <p:sldId id="258" r:id="rId6"/>
    <p:sldId id="259" r:id="rId7"/>
    <p:sldId id="260" r:id="rId8"/>
    <p:sldId id="278" r:id="rId9"/>
    <p:sldId id="27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0" r:id="rId19"/>
    <p:sldId id="269" r:id="rId20"/>
    <p:sldId id="270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74D4B2-3F57-4E96-8243-43F8401C2B3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FD1CA2-E576-41FF-9601-EA32F3C40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язык, 2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2047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Местоимение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Познакомиться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местоимением,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научиться  определять и употреблять местоимения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тексте.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и цель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364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9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408333" cy="3450696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Пальто-оно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Цветок- он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Лампа- она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Коньки- они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1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809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1556792"/>
            <a:ext cx="7704856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Физ. 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Я, он, но, мышь, дверь, они, на, ты, она, машина, квартира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2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42493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3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03241"/>
              </p:ext>
            </p:extLst>
          </p:nvPr>
        </p:nvGraphicFramePr>
        <p:xfrm>
          <a:off x="899592" y="2996952"/>
          <a:ext cx="7408862" cy="2304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4431"/>
                <a:gridCol w="3704431"/>
              </a:tblGrid>
              <a:tr h="2304256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Я, он, они, ты, она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Мы, вы, оно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2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4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«Утро в сосновом лесу»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16272"/>
            <a:ext cx="41384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Готовность к уроку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1562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3204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64" y="1592796"/>
            <a:ext cx="32998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Отгадывать загадки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Разгадывать ребусы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Познакомимся с новым правилом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Будем выполнять интересные задания и упражнения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4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Имя существительное (Кто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Что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Имя прилагательное (Какой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Какая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Какое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Глагол 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делать?», «что сделать?», «что делал?», «что сделал?», «что делают?», «что будет делать?»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7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Работа, синий, он, писать, медведь, ты, я, храбрая, косить, урок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5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8"/>
            <a:ext cx="885698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</TotalTime>
  <Words>185</Words>
  <Application>Microsoft Office PowerPoint</Application>
  <PresentationFormat>Экран (4:3)</PresentationFormat>
  <Paragraphs>33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Русский язык, 2 класс</vt:lpstr>
      <vt:lpstr>Презентация PowerPoint</vt:lpstr>
      <vt:lpstr>Готовность к уроку</vt:lpstr>
      <vt:lpstr>План урока</vt:lpstr>
      <vt:lpstr>Минутка чистописания</vt:lpstr>
      <vt:lpstr>Части речи</vt:lpstr>
      <vt:lpstr>Задание №1</vt:lpstr>
      <vt:lpstr>Презентация PowerPoint</vt:lpstr>
      <vt:lpstr>Презентация PowerPoint</vt:lpstr>
      <vt:lpstr>Задание №2</vt:lpstr>
      <vt:lpstr>Тема и цель урока</vt:lpstr>
      <vt:lpstr>Правило</vt:lpstr>
      <vt:lpstr>Упражнение</vt:lpstr>
      <vt:lpstr>Проверка</vt:lpstr>
      <vt:lpstr>Презентация PowerPoint</vt:lpstr>
      <vt:lpstr>Физ. минутка</vt:lpstr>
      <vt:lpstr>Задание № 3</vt:lpstr>
      <vt:lpstr>Презентация PowerPoint</vt:lpstr>
      <vt:lpstr>Проверка</vt:lpstr>
      <vt:lpstr>          «Утро в сосновом лесу»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2022-03-20T13:10:32Z</dcterms:created>
  <dcterms:modified xsi:type="dcterms:W3CDTF">2022-03-25T09:51:51Z</dcterms:modified>
</cp:coreProperties>
</file>