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66" r:id="rId3"/>
    <p:sldId id="265" r:id="rId4"/>
    <p:sldId id="267" r:id="rId5"/>
    <p:sldId id="272" r:id="rId6"/>
    <p:sldId id="274" r:id="rId7"/>
    <p:sldId id="275" r:id="rId8"/>
    <p:sldId id="277" r:id="rId9"/>
    <p:sldId id="279" r:id="rId10"/>
    <p:sldId id="280" r:id="rId11"/>
    <p:sldId id="27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4" autoAdjust="0"/>
    <p:restoredTop sz="82319" autoAdjust="0"/>
  </p:normalViewPr>
  <p:slideViewPr>
    <p:cSldViewPr>
      <p:cViewPr varScale="1">
        <p:scale>
          <a:sx n="66" d="100"/>
          <a:sy n="66" d="100"/>
        </p:scale>
        <p:origin x="-106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353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C0A2C-7722-4A08-B394-D34BD0EF570C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3AF35-71B3-4C51-A97D-514EEEDF8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331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ФИО, должность, место работы автора: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Буракова Надежда Борисовна, воспитатель, МБДОУ «Детский сад №6 «Дюймовочка».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Возрастная группа детей: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средняя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группа.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Тема: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«Добрый доктор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Айболит! Всех излечит, исцелит».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-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знакомство детей с 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понятием витамины, полезные и вредные продукты.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Задачи: 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Образовательные: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endParaRPr lang="ru-RU" sz="1100" dirty="0" smtClean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-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расширять знания детей об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 </a:t>
            </a:r>
            <a:r>
              <a:rPr lang="ru-RU" sz="1200" b="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овощах и фруктах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,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как витаминах, полезных для здоровья;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endParaRPr lang="ru-RU" sz="1100" dirty="0" smtClean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-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учить различать по внешнему виду овощи (помидор, огурец, морковь и др.) и фрукты (яблоко, груша и др.); </a:t>
            </a:r>
            <a:endParaRPr lang="ru-RU" sz="1100" dirty="0" smtClean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развивать умение употреблять в речи название овощей и фруктов, понимать обобщающее слово «овощи» и «фрукты»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рассказать о пользе витаминов, их значении для жизни;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дать представление о полезной и вредной пище.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Развивающие: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-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развивать речь детей;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развивать способность двигаться 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 игре не наталкиваясь друг на друга.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Воспитательные: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в</a:t>
            </a: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  <a:cs typeface="Times New Roman"/>
              </a:rPr>
              <a:t>оспитывать желание употреблять полезную для здоровья пищу.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-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воспитывать желание заботиться о своем здоровье и здоровье окружающих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</a:rPr>
              <a:t>Предварительная работа: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Чтение детям произведения художественной литературы К. И. Чуковского «Айболит»; рассматривание альбома «Животные жарких стран»; раскраски «Овощи и фрукты»; дидактическая игра «Лото», рассматривание плаката «Полезные продукты»,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Заучивание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 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пальчиковой гимнастики «Хозяйка однажды с базара пришла…», чтение стихотворения Ю.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Тувим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«Овощи»; игры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 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в пальчиковых бассейнах с горохом, чечевицей, фасолью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(развитие мелкой моторики детей), сюжетно-ролевая игра «Готовим вкусный обед для друзей».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Интеграция образовательных областей: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познавательное развитие, физическое развитие,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	</a:t>
            </a: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Материалы и оборудование: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письмо на </a:t>
            </a:r>
            <a:r>
              <a:rPr lang="ru-RU" sz="1200" b="0" dirty="0" smtClean="0">
                <a:effectLst/>
                <a:latin typeface="Times New Roman"/>
                <a:ea typeface="Times New Roman"/>
                <a:cs typeface="Times New Roman"/>
              </a:rPr>
              <a:t>электронной почте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ноутбук,  презентация «Добрый доктор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Айболит! Всех излечит, исцелит»,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корзинка с мячами (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витаминами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).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</a:rPr>
              <a:t>Методы и приемы: </a:t>
            </a: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</a:rPr>
              <a:t>художественное слово, вопрос </a:t>
            </a: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</a:rPr>
              <a:t>-</a:t>
            </a: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Times New Roman"/>
              </a:rPr>
              <a:t> ответ, просмотр мультимедийной презентации, поощрение, игровые методы и приемы,</a:t>
            </a:r>
            <a:r>
              <a:rPr lang="ru-RU" sz="1200" dirty="0" smtClean="0">
                <a:solidFill>
                  <a:srgbClr val="212529"/>
                </a:solidFill>
                <a:effectLst/>
                <a:latin typeface="Times New Roman"/>
                <a:ea typeface="Times New Roman"/>
              </a:rPr>
              <a:t> пальчиковая игра: «Мы капусту рубим, рубим».</a:t>
            </a:r>
          </a:p>
          <a:p>
            <a:pPr>
              <a:spcAft>
                <a:spcPts val="0"/>
              </a:spcAft>
            </a:pPr>
            <a:endParaRPr lang="ru-RU" sz="1100" dirty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Как вы думаете, кто может помочь вылечить зверей? (врач, доктор).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А я, кажется, знаю такого доктора.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Лечит маленьких детей, лечит птичек и зверей, 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Сквозь очки свои глядит добрый доктор … (Айболит)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После ответа детей, воспитатель включает 2слайд и по щелчку на слайде появляется Айболит.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  <a:p>
            <a:pPr>
              <a:spcAft>
                <a:spcPts val="0"/>
              </a:spcAft>
            </a:pPr>
            <a:endParaRPr lang="ru-RU" sz="1200" dirty="0" smtClean="0">
              <a:solidFill>
                <a:srgbClr val="212529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3AF35-71B3-4C51-A97D-514EEEDF87C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788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50" b="1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По щелчку вылетают продукты питания</a:t>
            </a:r>
            <a:endParaRPr lang="ru-RU" sz="1050" b="1" baseline="0" dirty="0" smtClean="0">
              <a:solidFill>
                <a:schemeClr val="tx1"/>
              </a:solidFill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50" baseline="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Times New Roman"/>
              </a:rPr>
              <a:t>Рыба,</a:t>
            </a: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 жевательная резинка, батон, пепси</a:t>
            </a: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 -</a:t>
            </a: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 кола, мяса кусок, чипсов пакет, молоко).Если ребята ответили правильно на ответ,</a:t>
            </a:r>
            <a:r>
              <a:rPr lang="ru-RU" sz="1200" baseline="0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 то полезный продукт - будет вращаться и звучать аплодисменты, если продукт вредный – исчезнет с экрана. </a:t>
            </a:r>
            <a:endParaRPr lang="ru-RU" sz="1200" dirty="0" smtClean="0">
              <a:solidFill>
                <a:srgbClr val="111111"/>
              </a:solidFill>
              <a:effectLst/>
              <a:latin typeface="Times New Roman"/>
              <a:ea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Ешьте полезные продукты </a:t>
            </a:r>
            <a:r>
              <a:rPr lang="ru-RU" sz="1200" dirty="0" err="1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бегемотики</a:t>
            </a: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 и животики болеть не будут.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Воспитатель включает просмотр</a:t>
            </a: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 11 слайда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3AF35-71B3-4C51-A97D-514EEEDF87C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093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Вот и вылечил он их,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Вот и вылечил больных,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И пошли они смеяться,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R="238125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И плясать и баловаться.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r>
              <a:rPr lang="ru-RU" sz="1200" dirty="0" smtClean="0">
                <a:effectLst/>
                <a:latin typeface="Times New Roman"/>
                <a:ea typeface="Calibri"/>
              </a:rPr>
              <a:t>Слава, слава Айболиту!</a:t>
            </a:r>
            <a:br>
              <a:rPr lang="ru-RU" sz="1200" dirty="0" smtClean="0">
                <a:effectLst/>
                <a:latin typeface="Times New Roman"/>
                <a:ea typeface="Calibri"/>
              </a:rPr>
            </a:br>
            <a:r>
              <a:rPr lang="ru-RU" sz="1200" dirty="0" smtClean="0">
                <a:effectLst/>
                <a:latin typeface="Times New Roman"/>
                <a:ea typeface="Calibri"/>
              </a:rPr>
              <a:t>Слава добрым докторам!»</a:t>
            </a:r>
          </a:p>
          <a:p>
            <a:r>
              <a:rPr lang="ru-RU" sz="1200" b="1" dirty="0" smtClean="0">
                <a:effectLst/>
                <a:latin typeface="Times New Roman"/>
              </a:rPr>
              <a:t>После слов воспитателя звучит музыка.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3AF35-71B3-4C51-A97D-514EEEDF87C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716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Воспитатель: - Ребята, идемте скорей к Айболиту, он под деревом стоит.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Воспитатель включает аудиозапись (доктор здоровается с детьми)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-Айболит: Здравствуйте, ребята! Очень рад видеть вас!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Надеюсь, никто из вас не болен?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Воспитатель: Доктор Айболит, мы получили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письмо на электронную почту 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что все звери заболели и им нужна твоя помощь.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Воспитатель включает аудиозапись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Айболит: Что такое? Неужели, 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Все звери заболели?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Ладно, ладно, я лечу,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Всем зверятам помогу.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Ребята, а на чём можно улететь в Африку? (На самолёте, на воздушном шаре, на вертолёте, на ковре-самолёте, ).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Доктор Айболит лечит зверей, они его любят и во всём помогают.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Добраться до Африки ему предложили большие птицы – орлы.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После ответа детей, воспитатель включает 3 слайд и по щелчку на слайде появляется орёл в облаках  с Айболитом.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3AF35-71B3-4C51-A97D-514EEEDF87C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79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К Айболиту с высокой скалы слетели орлы: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«Садись, Айболит, верхом,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Мы живо тебя довезём!»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И сел на орла Айболит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На птице, глядите, сидит Айболит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И шляпою машет и громко кричит: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Воспитатель включает аудиозапись.</a:t>
            </a:r>
            <a:endParaRPr lang="ru-RU" sz="1050" b="1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«Да здравствует милая Африка!»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r>
              <a:rPr lang="ru-RU" sz="1200" dirty="0" smtClean="0">
                <a:effectLst/>
                <a:latin typeface="Times New Roman"/>
                <a:ea typeface="Calibri"/>
              </a:rPr>
              <a:t>А птица на землю садится. </a:t>
            </a: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Воспитатель включает просмотр </a:t>
            </a: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4 слайд.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3AF35-71B3-4C51-A97D-514EEEDF87C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28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dirty="0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И бежит Айболит к акулятам.</a:t>
            </a: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Воспитатель включает просмотр 5</a:t>
            </a: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 слайд.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3AF35-71B3-4C51-A97D-514EEEDF87C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13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У бедных акулят,</a:t>
            </a:r>
            <a:r>
              <a:rPr lang="ru-RU" sz="1200" baseline="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Зубки болят!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Ребята, как вы думаете, что будет, если мы будем, есть одни сладости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: торты, пирожное, мороженое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Воспитатель включает просмотр 6 слайда, по щелчку появляются изображения.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3AF35-71B3-4C51-A97D-514EEEDF87C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22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baseline="0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Воспитатель включает просмотр 6 слайда, по щелчку появляются изображения: </a:t>
            </a: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торт, пирожное</a:t>
            </a: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, мороженое</a:t>
            </a:r>
            <a:endParaRPr lang="ru-RU" sz="1200" b="1" baseline="0" dirty="0" smtClean="0">
              <a:solidFill>
                <a:srgbClr val="111111"/>
              </a:solidFill>
              <a:effectLst/>
              <a:latin typeface="Times New Roman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Что надо есть, чтобы не болели зубки?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Times New Roman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(надо кушать овощи и фрукты)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У Айболита в чемоданчике все овощи и фрукты перемешались.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Воспитатель открывает 7 слайд.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3AF35-71B3-4C51-A97D-514EEEDF87C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354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Ребята, давайте поможем доктору разложить 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овощи в корзинку, а фрукты в вазу. </a:t>
            </a: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(стоят  корзинка и ваза) Дети раскладывают овощи и фрукты. Ребята называют овощ или фрукт и куда положить, в корзинку или в вазу,</a:t>
            </a:r>
            <a:r>
              <a:rPr lang="ru-RU" sz="1200" baseline="0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по щелчку картинка перемещается.</a:t>
            </a:r>
          </a:p>
          <a:p>
            <a:r>
              <a:rPr lang="ru-RU" sz="1200" dirty="0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Ребята, что можно сделать из овощей?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  <a:p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+mn-lt"/>
                <a:ea typeface="Calibri"/>
                <a:cs typeface="Times New Roman"/>
              </a:rPr>
              <a:t>В капустном салате много витаминов, но 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Times New Roman"/>
              </a:rPr>
              <a:t>итамины бывают и в таблетках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Times New Roman"/>
              </a:rPr>
              <a:t>. </a:t>
            </a: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Воспитатель включает просмотр 8 </a:t>
            </a:r>
            <a:r>
              <a:rPr lang="ru-RU" sz="1200" b="1" dirty="0" smtClean="0">
                <a:effectLst/>
                <a:latin typeface="Times New Roman"/>
                <a:ea typeface="Calibri"/>
              </a:rPr>
              <a:t>слайда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3AF35-71B3-4C51-A97D-514EEEDF87C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280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Вот такие разноцветные.</a:t>
            </a:r>
            <a:r>
              <a:rPr lang="ru-RU" sz="1200" baseline="0" dirty="0" smtClean="0"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b="1" dirty="0" smtClean="0">
                <a:effectLst/>
                <a:latin typeface="+mn-lt"/>
                <a:cs typeface="Times New Roman"/>
              </a:rPr>
              <a:t>Воспитатель включает 8 слайд.</a:t>
            </a:r>
          </a:p>
          <a:p>
            <a:r>
              <a:rPr lang="ru-RU" sz="1200" b="1" dirty="0" smtClean="0">
                <a:effectLst/>
                <a:latin typeface="+mn-lt"/>
                <a:cs typeface="Times New Roman"/>
              </a:rPr>
              <a:t>Гиперссылка на 4 слайд.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3AF35-71B3-4C51-A97D-514EEEDF87C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194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У них, у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бегемотиков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,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r>
              <a:rPr lang="ru-RU" sz="1200" dirty="0" smtClean="0">
                <a:effectLst/>
                <a:latin typeface="Times New Roman"/>
                <a:ea typeface="Calibri"/>
              </a:rPr>
              <a:t>Животики болят.</a:t>
            </a:r>
          </a:p>
          <a:p>
            <a:r>
              <a:rPr lang="ru-RU" sz="1200" dirty="0" smtClean="0">
                <a:effectLst/>
                <a:latin typeface="Times New Roman"/>
                <a:ea typeface="Calibri"/>
              </a:rPr>
              <a:t>Ребята, как вы думаете, почему у </a:t>
            </a:r>
            <a:r>
              <a:rPr lang="ru-RU" sz="1200" dirty="0" err="1" smtClean="0">
                <a:effectLst/>
                <a:latin typeface="Times New Roman"/>
                <a:ea typeface="Calibri"/>
              </a:rPr>
              <a:t>бегемотиков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 животики болят?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Поможем доктору разобраться, какие продукты полезны нашему организму, а какие не стоит употреблять в пищу.</a:t>
            </a: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  <a:cs typeface="Times New Roman"/>
              </a:rPr>
              <a:t> Я буду показывать вам продукты, если полезный продукт </a:t>
            </a: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  <a:cs typeface="Times New Roman"/>
              </a:rPr>
              <a:t>вы хлопаете в ладоши, если вредный продукт </a:t>
            </a: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/>
                <a:ea typeface="Calibri"/>
                <a:cs typeface="Times New Roman"/>
              </a:rPr>
              <a:t>-</a:t>
            </a:r>
            <a:r>
              <a:rPr lang="ru-RU" sz="1200" dirty="0" smtClean="0">
                <a:solidFill>
                  <a:srgbClr val="111111"/>
                </a:solidFill>
                <a:effectLst/>
                <a:latin typeface="Times New Roman"/>
                <a:ea typeface="Calibri"/>
                <a:cs typeface="Times New Roman"/>
              </a:rPr>
              <a:t> топаете ногами.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Воспитатель включает просмотр </a:t>
            </a: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/>
                <a:ea typeface="Calibri"/>
              </a:rPr>
              <a:t>10 слайда</a:t>
            </a:r>
            <a:endParaRPr lang="ru-RU" sz="1200" dirty="0" smtClean="0">
              <a:effectLst/>
              <a:latin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3AF35-71B3-4C51-A97D-514EEEDF87C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533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microsoft.com/office/2007/relationships/hdphoto" Target="../media/hdphoto1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microsoft.com/office/2007/relationships/hdphoto" Target="../media/hdphoto18.wdp"/><Relationship Id="rId10" Type="http://schemas.microsoft.com/office/2007/relationships/hdphoto" Target="../media/hdphoto16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4.jpeg"/><Relationship Id="rId3" Type="http://schemas.microsoft.com/office/2007/relationships/media" Target="../media/media2.m4a"/><Relationship Id="rId7" Type="http://schemas.microsoft.com/office/2007/relationships/media" Target="../media/media4.wav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4a"/><Relationship Id="rId11" Type="http://schemas.openxmlformats.org/officeDocument/2006/relationships/image" Target="../media/image2.png"/><Relationship Id="rId5" Type="http://schemas.microsoft.com/office/2007/relationships/media" Target="../media/media3.m4a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slide" Target="slide9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8.png"/><Relationship Id="rId1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10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9.wdp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6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O:\Конкурсы профмастерства\2021-2022г. 2гр. раннего возраста КАПЕЛЬКА\Ноябрь 2021г Конкурс на лучшую интерактивную мультимедийную презентацию Все о здоровом питании\IMG_20211114_123516[1]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000"/>
                    </a14:imgEffect>
                    <a14:imgEffect>
                      <a14:brightnessContrast bright="16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1" y="0"/>
            <a:ext cx="9144000" cy="690952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30021" y="-55286"/>
            <a:ext cx="8790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«Добрый доктор </a:t>
            </a:r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Айболит! </a:t>
            </a: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Всех излечит, исцелит».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0576" y="5805264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Воспитатель:  Буракова Надежда Борисовна МБДОУ «Детский сад </a:t>
            </a:r>
          </a:p>
          <a:p>
            <a:pPr lvl="0"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№6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’’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Ноябрь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2022г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09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23813"/>
            <a:ext cx="91567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s://i11.fotocdn.net/s119/e0581dec9884cc37/public_pin_l/27118076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1"/>
          <a:stretch/>
        </p:blipFill>
        <p:spPr bwMode="auto">
          <a:xfrm rot="10800000" flipH="1" flipV="1">
            <a:off x="3438147" y="56962"/>
            <a:ext cx="3919473" cy="148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www.dinapolipizza91.com/produit/1616_10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0" t="9894" r="32258" b="7822"/>
          <a:stretch/>
        </p:blipFill>
        <p:spPr bwMode="auto">
          <a:xfrm>
            <a:off x="683568" y="2924944"/>
            <a:ext cx="1803467" cy="303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ds05.infourok.ru/uploads/ex/086e/0010832d-39e319e5/hello_html_445bb3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3" y="3924241"/>
            <a:ext cx="2619234" cy="213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s://avatars.mds.yandex.net/i?id=e309dadd755bf133a95f29c3cfca6b2a-4384022-images-thumbs&amp;n=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9001">
            <a:off x="193326" y="279878"/>
            <a:ext cx="3357268" cy="16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https://simg.marwin.kz/media/catalog/product/1/0/chipsy_lays_molod_zelenyy_luk_90g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9" t="5306" r="15523" b="4740"/>
          <a:stretch/>
        </p:blipFill>
        <p:spPr bwMode="auto">
          <a:xfrm>
            <a:off x="3279140" y="3645024"/>
            <a:ext cx="2139332" cy="269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72" y="1736849"/>
            <a:ext cx="28781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ttps://b2btrade.ru/uploads/20201118080732-e403580c-eb06-40dc-b7b5-e2baaa5fb288-sourc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b2btrade.ru/uploads/20201118080732-e403580c-eb06-40dc-b7b5-e2baaa5fb288-source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www.okeydostavka.ru/wcsstore/OKMarketCAS/cat_entries/747496/747496_fullimag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00" b="94300" l="9659" r="8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60337"/>
            <a:ext cx="2072164" cy="392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89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Чунга-чанга (256  kbps) (1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9218" name="Picture 2" descr="O:\Конкурсы профмастерства\2021-2022г. 2гр. раннего возраста КАПЕЛЬКА\Ноябрь 2021г Конкурс на лучшую интерактивную мультимедийную презентацию Все о здоровом питании\16611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41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20211114-18562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O:\Конкурсы профмастерства\2021-2022г. 2гр. раннего возраста КАПЕЛЬКА\Ноябрь 2021г Конкурс на лучшую интерактивную мультимедийную презентацию Все о здоровом питании\lrVI5kCXtJc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9" t="17697"/>
          <a:stretch/>
        </p:blipFill>
        <p:spPr bwMode="auto">
          <a:xfrm>
            <a:off x="1552171" y="0"/>
            <a:ext cx="63367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вторая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020272" y="5733256"/>
            <a:ext cx="609600" cy="609600"/>
          </a:xfrm>
          <a:prstGeom prst="rect">
            <a:avLst/>
          </a:prstGeom>
        </p:spPr>
      </p:pic>
      <p:pic>
        <p:nvPicPr>
          <p:cNvPr id="6" name="шестая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шестая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1" name="Витамины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3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7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африка1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Рисунок 3" descr="O:\Конкурсы профмастерства\2021-2022г. 2гр. раннего возраста КАПЕЛЬКА\Ноябрь 2021г Конкурс на лучшую интерактивную мультимедийную презентацию Все о здоровом питании\IMG_20211108_135034[1]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93000"/>
                    </a14:imgEffect>
                    <a14:imgEffect>
                      <a14:saturation sat="95000"/>
                    </a14:imgEffect>
                    <a14:imgEffect>
                      <a14:brightnessContrast bright="1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60" y="0"/>
            <a:ext cx="91630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африка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9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 descr="Фон джунгли для дете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"/>
            <a:ext cx="91665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:\Конкурсы профмастерства\2021-2022г. 2гр. раннего возраста КАПЕЛЬКА\Ноябрь 2021г Конкурс на лучшую интерактивную мультимедийную презентацию Все о здоровом питании\3141795-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00" l="1961" r="96732">
                        <a14:backgroundMark x1="59477" y1="84000" x2="59477" y2="84000"/>
                        <a14:backgroundMark x1="54248" y1="82500" x2="54248" y2="82500"/>
                        <a14:backgroundMark x1="50980" y1="83500" x2="50980" y2="83500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7"/>
          <a:stretch/>
        </p:blipFill>
        <p:spPr bwMode="auto">
          <a:xfrm>
            <a:off x="107504" y="2719562"/>
            <a:ext cx="2988057" cy="387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05841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Стрелка влево 3">
            <a:hlinkClick r:id="rId10" action="ppaction://hlinksldjump" tooltip="бегемотики"/>
          </p:cNvPr>
          <p:cNvSpPr/>
          <p:nvPr/>
        </p:nvSpPr>
        <p:spPr>
          <a:xfrm>
            <a:off x="8388424" y="6357934"/>
            <a:ext cx="696565" cy="454360"/>
          </a:xfrm>
          <a:prstGeom prst="leftArrow">
            <a:avLst>
              <a:gd name="adj1" fmla="val 35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05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3053 L 1.01771 -0.0848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1" y="-5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O:\Конкурсы профмастерства\2021-2022г. 2гр. раннего возраста КАПЕЛЬКА\Ноябрь 2021г Конкурс на лучшую интерактивную мультимедийную презентацию Все о здоровом питании\IMG_20211114_123421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06"/>
          <a:stretch/>
        </p:blipFill>
        <p:spPr bwMode="auto">
          <a:xfrm>
            <a:off x="-152400" y="0"/>
            <a:ext cx="9296400" cy="686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31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www.alberomarket.ru/sites/default/files/images/201406112153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O:\Конкурсы профмастерства\2021-2022г. 2гр. раннего возраста КАПЕЛЬКА\Ноябрь 2021г Конкурс на лучшую интерактивную мультимедийную презентацию Все о здоровом питании\png-transparent-ice-cream-cone-food-colorful-delicious-ice-cream-cream-co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4" b="100000" l="109" r="99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329">
            <a:off x="6548645" y="2961564"/>
            <a:ext cx="1849343" cy="353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O:\Конкурсы профмастерства\2021-2022г. 2гр. раннего возраста КАПЕЛЬКА\Ноябрь 2021г Конкурс на лучшую интерактивную мультимедийную презентацию Все о здоровом питании\018b82516e0296ec4156f6cb54e0237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24150"/>
            <a:ext cx="3121025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O:\Конкурсы профмастерства\2021-2022г. 2гр. раннего возраста КАПЕЛЬКА\Ноябрь 2021г Конкурс на лучшую интерактивную мультимедийную презентацию Все о здоровом питании\3228502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6959"/>
            <a:ext cx="3576315" cy="339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57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8" y="-50290"/>
            <a:ext cx="9150880" cy="690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 descr="https://vismarket.ru/upload/iblock/ba9/ba9fa17d79ce7f586f7315887c3104d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100000" l="0" r="98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65" y="3501008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img2.freepng.ru/20200219/pkg/transparent-orange-5e4d70a4b0ea57.022822771582133412724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0" t="-760" r="22076"/>
          <a:stretch/>
        </p:blipFill>
        <p:spPr bwMode="auto">
          <a:xfrm>
            <a:off x="884007" y="2739062"/>
            <a:ext cx="2869781" cy="353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9" name="Picture 15" descr="https://i.pinimg.com/736x/3a/eb/c8/3aebc80df608ee798b6118691cb9bca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27500" l="58738" r="985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72" b="72073"/>
          <a:stretch/>
        </p:blipFill>
        <p:spPr bwMode="auto">
          <a:xfrm>
            <a:off x="3689656" y="557198"/>
            <a:ext cx="1962464" cy="179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Конкурсы профмастерства\2021-2022г. 2гр. раннего возраста КАПЕЛЬКА\Ноябрь 2021г Конкурс на лучшую интерактивную мультимедийную презентацию Все о здоровом питании\png-transparent-clementine-blood-orange-tangerine-mandarin-orange-bitter-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898" y="404664"/>
            <a:ext cx="1232490" cy="123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Конкурсы профмастерства\2021-2022г. 2гр. раннего возраста КАПЕЛЬКА\Ноябрь 2021г Конкурс на лучшую интерактивную мультимедийную презентацию Все о здоровом питании\1495750818Apple-PNG-Clip-Ar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56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35" y="1388637"/>
            <a:ext cx="1518250" cy="160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Конкурсы профмастерства\2021-2022г. 2гр. раннего возраста КАПЕЛЬКА\Ноябрь 2021г Конкурс на лучшую интерактивную мультимедийную презентацию Все о здоровом питании\1610983943_168087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41462" l="566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35" b="58467"/>
          <a:stretch/>
        </p:blipFill>
        <p:spPr bwMode="auto">
          <a:xfrm>
            <a:off x="107504" y="186822"/>
            <a:ext cx="1427089" cy="136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8172" b="100000" l="0" r="681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316" r="33668"/>
          <a:stretch/>
        </p:blipFill>
        <p:spPr bwMode="auto">
          <a:xfrm rot="3445893">
            <a:off x="1083967" y="1419980"/>
            <a:ext cx="2233773" cy="96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O:\Конкурсы профмастерства\2021-2022г. 2гр. раннего возраста КАПЕЛЬКА\Ноябрь 2021г Конкурс на лучшую интерактивную мультимедийную презентацию Все о здоровом питании\maxresdefault (2)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6" b="55417" l="22500" r="7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9" r="15530" b="38875"/>
          <a:stretch/>
        </p:blipFill>
        <p:spPr bwMode="auto">
          <a:xfrm rot="3312053">
            <a:off x="7374593" y="1044277"/>
            <a:ext cx="1849626" cy="128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3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-0.18107 0.45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3515E-7 L -0.00989 0.3059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15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0.32465 0.4298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04444 L 0.06997 0.54838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25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decel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-0.06041 0.3675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72063E-6 L -0.00052 0.4007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0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1.1zoom.ru/b4243/152/Candy_Jar_Multicolor_571691_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43" y="-95960"/>
            <a:ext cx="9271946" cy="695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>
            <a:hlinkClick r:id="rId4" action="ppaction://hlinksldjump" tooltip="Бежит Айболит"/>
          </p:cNvPr>
          <p:cNvSpPr/>
          <p:nvPr/>
        </p:nvSpPr>
        <p:spPr>
          <a:xfrm>
            <a:off x="7740352" y="6165304"/>
            <a:ext cx="576064" cy="24231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1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Айболит - бегемот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3"/>
          <a:stretch/>
        </p:blipFill>
        <p:spPr bwMode="auto">
          <a:xfrm>
            <a:off x="34062" y="-47624"/>
            <a:ext cx="9047186" cy="688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1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432</Words>
  <Application>Microsoft Office PowerPoint</Application>
  <PresentationFormat>Экран (4:3)</PresentationFormat>
  <Paragraphs>100</Paragraphs>
  <Slides>11</Slides>
  <Notes>11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110</cp:revision>
  <dcterms:created xsi:type="dcterms:W3CDTF">2021-11-13T20:38:56Z</dcterms:created>
  <dcterms:modified xsi:type="dcterms:W3CDTF">2022-11-21T16:04:07Z</dcterms:modified>
</cp:coreProperties>
</file>