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0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5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2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1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9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7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2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66C1-FEEE-42F2-A877-917398D375CC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D4BC-FCE9-4F2E-B8B4-AB63D9367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детей раннего возраста с помощью современных развивающих технологии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1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с неподдельным эмоциональным откликом реагируют на все новое и неизвестное. Это наглядно можно увидеть в группе раннего возраста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01" y="1600200"/>
            <a:ext cx="603759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3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5" y="1340768"/>
            <a:ext cx="625348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2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4090" b="10447"/>
          <a:stretch/>
        </p:blipFill>
        <p:spPr bwMode="auto">
          <a:xfrm>
            <a:off x="1863090" y="871539"/>
            <a:ext cx="5520690" cy="4580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41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Дети  с неподдельным эмоциональным откликом реагируют на все новое и неизвестное. Это наглядно можно увидеть в группе раннего возраста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1</cp:revision>
  <dcterms:created xsi:type="dcterms:W3CDTF">2023-05-06T09:28:44Z</dcterms:created>
  <dcterms:modified xsi:type="dcterms:W3CDTF">2023-05-06T09:34:57Z</dcterms:modified>
</cp:coreProperties>
</file>