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84" r:id="rId3"/>
    <p:sldId id="282" r:id="rId4"/>
    <p:sldId id="286" r:id="rId5"/>
    <p:sldId id="287" r:id="rId6"/>
    <p:sldId id="288" r:id="rId7"/>
    <p:sldId id="289" r:id="rId8"/>
    <p:sldId id="291" r:id="rId9"/>
    <p:sldId id="301" r:id="rId10"/>
    <p:sldId id="304" r:id="rId11"/>
    <p:sldId id="306" r:id="rId12"/>
    <p:sldId id="302" r:id="rId13"/>
    <p:sldId id="292" r:id="rId14"/>
    <p:sldId id="307" r:id="rId15"/>
    <p:sldId id="294" r:id="rId16"/>
    <p:sldId id="300" r:id="rId17"/>
    <p:sldId id="290" r:id="rId18"/>
    <p:sldId id="265" r:id="rId19"/>
    <p:sldId id="280" r:id="rId20"/>
    <p:sldId id="278" r:id="rId21"/>
    <p:sldId id="279" r:id="rId22"/>
    <p:sldId id="257" r:id="rId23"/>
    <p:sldId id="297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D3A7A22-8DD8-4427-B95B-0657C2DA658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326D34B-5624-4DED-8B05-F2585E4724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57298"/>
            <a:ext cx="9144000" cy="18943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Организация проектной, научно-исследовательской и просветительской    работы с учащимися на базе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мБК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ГБОУ СОШ № 43  в рамках патриотического воспитания обучающихся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6435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Автор –  педагог-библиотекарь Боярко И.В.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Севастополь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2022 г.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User\Downloads\Mord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2"/>
            <a:ext cx="3396707" cy="2547530"/>
          </a:xfrm>
          <a:prstGeom prst="rect">
            <a:avLst/>
          </a:prstGeom>
          <a:noFill/>
        </p:spPr>
      </p:pic>
      <p:pic>
        <p:nvPicPr>
          <p:cNvPr id="7" name="Рисунок 6" descr="D:\2022\биб урок 20\фото\20220208_121406.jpg"/>
          <p:cNvPicPr/>
          <p:nvPr/>
        </p:nvPicPr>
        <p:blipFill>
          <a:blip r:embed="rId3" cstate="print"/>
          <a:srcRect t="31063" r="1319"/>
          <a:stretch>
            <a:fillRect/>
          </a:stretch>
        </p:blipFill>
        <p:spPr bwMode="auto">
          <a:xfrm>
            <a:off x="6500794" y="3071810"/>
            <a:ext cx="2643206" cy="253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Государственное бюджетное образовательное учреждение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города Севастополя «Средняя общеобразовательная школа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 углубленным изучением английского языка № 43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имени  дважды Героя Советского Союза В.Д. Лавриненкова»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Pictures\Агишеваный.jpg"/>
          <p:cNvPicPr/>
          <p:nvPr/>
        </p:nvPicPr>
        <p:blipFill>
          <a:blip r:embed="rId2" cstate="print"/>
          <a:srcRect l="10919" t="5410" r="61116" b="14024"/>
          <a:stretch>
            <a:fillRect/>
          </a:stretch>
        </p:blipFill>
        <p:spPr bwMode="auto">
          <a:xfrm>
            <a:off x="6732240" y="548680"/>
            <a:ext cx="23042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медиаый.jpg"/>
          <p:cNvPicPr/>
          <p:nvPr/>
        </p:nvPicPr>
        <p:blipFill>
          <a:blip r:embed="rId3" cstate="print"/>
          <a:srcRect l="10166" t="5743" r="60412" b="32657"/>
          <a:stretch>
            <a:fillRect/>
          </a:stretch>
        </p:blipFill>
        <p:spPr bwMode="auto">
          <a:xfrm>
            <a:off x="142844" y="642918"/>
            <a:ext cx="2124900" cy="293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Pictures\Масловный.jpg"/>
          <p:cNvPicPr/>
          <p:nvPr/>
        </p:nvPicPr>
        <p:blipFill>
          <a:blip r:embed="rId4" cstate="print"/>
          <a:srcRect t="3012" r="71198" b="24702"/>
          <a:stretch>
            <a:fillRect/>
          </a:stretch>
        </p:blipFill>
        <p:spPr bwMode="auto">
          <a:xfrm>
            <a:off x="6876256" y="4005064"/>
            <a:ext cx="21750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Pictures\мемуаристй.jpg"/>
          <p:cNvPicPr/>
          <p:nvPr/>
        </p:nvPicPr>
        <p:blipFill>
          <a:blip r:embed="rId5" cstate="print"/>
          <a:srcRect l="9578" t="3405" r="59720" b="49071"/>
          <a:stretch>
            <a:fillRect/>
          </a:stretch>
        </p:blipFill>
        <p:spPr bwMode="auto">
          <a:xfrm>
            <a:off x="0" y="3861048"/>
            <a:ext cx="237797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Медиаволонтерство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это включенность юного гражданина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 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социокультурные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проекты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126876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Медиа-волонтёр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человек, который хочет рассказать об истории своей семьи или истории малой Родины большому количеству человек!»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М.Г.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Балашкина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3768" y="479715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способ с помощью рассказа оживить историю!»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М.Г.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Балашкина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ходе образовательной программы Всероссийского конкурса «Герои нашей страны» все конкурсанты осваивают курсы: «Герои локальной истории регионов России: методика исследования и осмысление исторического наследия» и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Медиа-поддержка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популяризация локального исторического наследия»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snV2F8R0DInqBiCXjGMuCpGWGYRE73eW7Fd-sOYIAI2VpX1VV7jb7AkSYn1MhSH6JiDDcCwstUjvZ5-clpxPwVw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73630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сертифный.jpg"/>
          <p:cNvPicPr/>
          <p:nvPr/>
        </p:nvPicPr>
        <p:blipFill>
          <a:blip r:embed="rId3" cstate="print"/>
          <a:srcRect l="1617" t="1617" r="34880" b="20433"/>
          <a:stretch>
            <a:fillRect/>
          </a:stretch>
        </p:blipFill>
        <p:spPr bwMode="auto">
          <a:xfrm>
            <a:off x="3203848" y="1628800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сертификатконкурс_1666220750_001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861048"/>
            <a:ext cx="255748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2022-10-22_17-55-54.png"/>
          <p:cNvPicPr/>
          <p:nvPr/>
        </p:nvPicPr>
        <p:blipFill>
          <a:blip r:embed="rId5" cstate="print"/>
          <a:srcRect l="6938" t="8988" r="23855" b="3520"/>
          <a:stretch>
            <a:fillRect/>
          </a:stretch>
        </p:blipFill>
        <p:spPr bwMode="auto">
          <a:xfrm>
            <a:off x="6012160" y="1628800"/>
            <a:ext cx="26277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Pictures\сертифмедианный.jpg"/>
          <p:cNvPicPr/>
          <p:nvPr/>
        </p:nvPicPr>
        <p:blipFill>
          <a:blip r:embed="rId6" cstate="print"/>
          <a:srcRect r="22513" b="15506"/>
          <a:stretch>
            <a:fillRect/>
          </a:stretch>
        </p:blipFill>
        <p:spPr bwMode="auto">
          <a:xfrm>
            <a:off x="6156176" y="3861048"/>
            <a:ext cx="2586774" cy="18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08.11.2022 в 4-Б классе проведён Урок патриотизма 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В.Д. Лавриненков – рыцарь фронтового неба и земли»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User\Desktop\технологическая карта урока\Статья в Совр урок22\20221108_115939.jpg"/>
          <p:cNvPicPr/>
          <p:nvPr/>
        </p:nvPicPr>
        <p:blipFill>
          <a:blip r:embed="rId2" cstate="print"/>
          <a:srcRect t="16239" b="14743"/>
          <a:stretch>
            <a:fillRect/>
          </a:stretch>
        </p:blipFill>
        <p:spPr bwMode="auto">
          <a:xfrm>
            <a:off x="0" y="1196752"/>
            <a:ext cx="612067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герои нашей страны 25.10.22\Мария 21.09.22  реком список\фото Мария Гончар\20220429_074947.jpg"/>
          <p:cNvPicPr/>
          <p:nvPr/>
        </p:nvPicPr>
        <p:blipFill>
          <a:blip r:embed="rId3" cstate="print"/>
          <a:srcRect r="11761" b="467"/>
          <a:stretch>
            <a:fillRect/>
          </a:stretch>
        </p:blipFill>
        <p:spPr bwMode="auto">
          <a:xfrm>
            <a:off x="6191672" y="908720"/>
            <a:ext cx="295232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5892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«Урок патриотизма - это такой интерактивный содержательный формат донесения исследуемой Вами истории до сверстников, при котором они тоже смогут почувствовать себя частью рассказываемой Вами истории, смогут отнестись содержательно к ней»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М.Г. </a:t>
            </a:r>
            <a:r>
              <a:rPr lang="ru-RU" b="1" dirty="0" err="1" smtClean="0">
                <a:solidFill>
                  <a:srgbClr val="002060"/>
                </a:solidFill>
              </a:rPr>
              <a:t>Балашкина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20211018_120750.jpg"/>
          <p:cNvPicPr/>
          <p:nvPr/>
        </p:nvPicPr>
        <p:blipFill>
          <a:blip r:embed="rId2" cstate="print"/>
          <a:srcRect l="7278" t="-152" r="1706" b="6814"/>
          <a:stretch>
            <a:fillRect/>
          </a:stretch>
        </p:blipFill>
        <p:spPr bwMode="auto">
          <a:xfrm>
            <a:off x="2857488" y="1571612"/>
            <a:ext cx="33843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Восьмиклассник -  победитель регионального этапа и  Всероссийского конкурса школьных музеев образовательных организаций РФ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номинации «Лучший экскурсовод военно-патриотического музея образовательной организации» 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D:\2022\Победители Вс конк\Ю.Э.16.02.22\Лучший экскурсовод\Победитель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2207987" cy="3214710"/>
          </a:xfrm>
          <a:prstGeom prst="rect">
            <a:avLst/>
          </a:prstGeom>
          <a:noFill/>
          <a:ln w="31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D:\2022\Победители Вс конк\Ю.Э.16.02.22\Лучший экскурсовод\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000240"/>
            <a:ext cx="2229210" cy="3286148"/>
          </a:xfrm>
          <a:prstGeom prst="rect">
            <a:avLst/>
          </a:prstGeom>
          <a:noFill/>
          <a:ln w="31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международный месячник школьных библиотек\Поздравляем\20220914_1401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1926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Ученица 8-Б класса Субботина В. 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регионального этапа Всероссийского конкурса экскурсоводов музеев образовательных организаций РФ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7727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Представила презентацию экскурсии по музею «История войск ПВО» – «Авиаполку «Нормандия-Неман - 80 лет. Память потомков»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осквителев\фото\20220728_164041.jpg"/>
          <p:cNvPicPr/>
          <p:nvPr/>
        </p:nvPicPr>
        <p:blipFill>
          <a:blip r:embed="rId2" cstate="print"/>
          <a:srcRect l="2444" t="17906" r="9872" b="5996"/>
          <a:stretch>
            <a:fillRect/>
          </a:stretch>
        </p:blipFill>
        <p:spPr bwMode="auto">
          <a:xfrm>
            <a:off x="1547664" y="836712"/>
            <a:ext cx="59766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22.01.22 – 80 лет со дня создания авиации ПВО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14351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18 апреля 2022 года музею ГБОУ СОШ № 43 «История войск ПВО»  от имени первого заместителя председателя президиума объединенного совета «Союза ветеранов Войск ПВО» В.С.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Рувимова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 полковник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Кржеминский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К.П.  вручил юбилейную медаль «80 лет авиации ПВО России» за работу по патриотическому воспитанию молодежи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hRLU95unmks_Iafk3A_nEpnQM-qCC_f2bFxPj8TDtpUteqBO7N_HrE_RCKJI2cEz1MNFziAuneFh0ILWmqoU1y21.jpg"/>
          <p:cNvPicPr/>
          <p:nvPr/>
        </p:nvPicPr>
        <p:blipFill>
          <a:blip r:embed="rId2" cstate="print"/>
          <a:srcRect l="2410" t="1527" r="6024"/>
          <a:stretch>
            <a:fillRect/>
          </a:stretch>
        </p:blipFill>
        <p:spPr bwMode="auto">
          <a:xfrm>
            <a:off x="1835696" y="1844824"/>
            <a:ext cx="518457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Ученица 8-Б класса Данилова Д. защитила исследовательскую работу «Небесная линия жизни генерал-полковника авиации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Н.И.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Москвителева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на региональном этапе  Всероссийских краеведческих чтений юных краеведов-туристов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Линия жизни. От 17 до 90 - фото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77072"/>
            <a:ext cx="1488591" cy="2217850"/>
          </a:xfrm>
          <a:prstGeom prst="rect">
            <a:avLst/>
          </a:prstGeom>
          <a:noFill/>
        </p:spPr>
      </p:pic>
      <p:pic>
        <p:nvPicPr>
          <p:cNvPr id="5" name="Рисунок 4" descr="C:\Users\User\Pictures\10234467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556792"/>
            <a:ext cx="1531988" cy="240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admin\Downloads\ocr.jpg"/>
          <p:cNvPicPr>
            <a:picLocks noChangeAspect="1" noChangeArrowheads="1"/>
          </p:cNvPicPr>
          <p:nvPr/>
        </p:nvPicPr>
        <p:blipFill>
          <a:blip r:embed="rId5" cstate="print"/>
          <a:srcRect r="68522"/>
          <a:stretch>
            <a:fillRect/>
          </a:stretch>
        </p:blipFill>
        <p:spPr bwMode="auto">
          <a:xfrm>
            <a:off x="179512" y="1556792"/>
            <a:ext cx="1532862" cy="20882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Рисунок 6" descr="C:\Users\User\Pictures\bukle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4077072"/>
            <a:ext cx="1579265" cy="24928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Культурно-просветительское направление деятельности МБК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73325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85-летию со дня рождения Г.А. Черкашина проведён вечер-портрет «Земляк. Писатель. Патриот» в 9-Б, 3-А, 3-Б, 4-Б классах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2021\курсы волонтеры локальной истории\фото\20210901_091147.jpg"/>
          <p:cNvPicPr/>
          <p:nvPr/>
        </p:nvPicPr>
        <p:blipFill>
          <a:blip r:embed="rId2" cstate="print"/>
          <a:srcRect t="17910" r="952" b="7463"/>
          <a:stretch>
            <a:fillRect/>
          </a:stretch>
        </p:blipFill>
        <p:spPr bwMode="auto">
          <a:xfrm>
            <a:off x="0" y="1484784"/>
            <a:ext cx="648072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INetCache\Content.Word\20210902_114309.jpg"/>
          <p:cNvPicPr/>
          <p:nvPr/>
        </p:nvPicPr>
        <p:blipFill>
          <a:blip r:embed="rId3" cstate="print"/>
          <a:srcRect l="33191" t="16517" r="21670" b="20786"/>
          <a:stretch>
            <a:fillRect/>
          </a:stretch>
        </p:blipFill>
        <p:spPr bwMode="auto">
          <a:xfrm>
            <a:off x="6732240" y="928670"/>
            <a:ext cx="241176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2021\фото 27 октября 21\20210923_101211.jpg"/>
          <p:cNvPicPr/>
          <p:nvPr/>
        </p:nvPicPr>
        <p:blipFill>
          <a:blip r:embed="rId2" cstate="print"/>
          <a:srcRect t="25218" r="601" b="20908"/>
          <a:stretch>
            <a:fillRect/>
          </a:stretch>
        </p:blipFill>
        <p:spPr bwMode="auto">
          <a:xfrm>
            <a:off x="683568" y="3068960"/>
            <a:ext cx="78488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3-А и  3-Б  проведена викторина по творчеству и произведениям Г.А. Черкашина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«Г.А. Черкашин: имя в летописи города»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admin\Downloads\черкашин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1619672" cy="214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Черкашин\001.jpg"/>
          <p:cNvPicPr>
            <a:picLocks noChangeAspect="1" noChangeArrowheads="1"/>
          </p:cNvPicPr>
          <p:nvPr/>
        </p:nvPicPr>
        <p:blipFill>
          <a:blip r:embed="rId4" cstate="print"/>
          <a:srcRect l="7337" t="1193" r="5148" b="510"/>
          <a:stretch>
            <a:fillRect/>
          </a:stretch>
        </p:blipFill>
        <p:spPr bwMode="auto">
          <a:xfrm>
            <a:off x="7452320" y="764704"/>
            <a:ext cx="1475656" cy="2256886"/>
          </a:xfrm>
          <a:prstGeom prst="rect">
            <a:avLst/>
          </a:prstGeom>
          <a:noFill/>
        </p:spPr>
      </p:pic>
      <p:pic>
        <p:nvPicPr>
          <p:cNvPr id="7" name="Picture 2" descr="C:\Users\admin\Downloads\100753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908720"/>
            <a:ext cx="1488611" cy="2088232"/>
          </a:xfrm>
          <a:prstGeom prst="rect">
            <a:avLst/>
          </a:prstGeom>
          <a:noFill/>
        </p:spPr>
      </p:pic>
      <p:pic>
        <p:nvPicPr>
          <p:cNvPr id="8" name="Picture 2" descr="C:\Users\admin\Downloads\8429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836712"/>
            <a:ext cx="1543028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2022\биб урок 20\фото\20220208_1214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3352456" cy="44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 Дню защитника Отечества проведён Урок Мужества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«В.Д.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Лавриненков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математик воздушного боя»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50070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Выступление  экскурсовода-первоклассника Данилова Н. на Уроке Мужества включено в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буктрейлер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 книге  «Легендарный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Лавриненков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».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Буктрейлер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представлен на сайте школы.</a:t>
            </a:r>
            <a:endParaRPr lang="ru-RU" dirty="0"/>
          </a:p>
        </p:txBody>
      </p:sp>
      <p:pic>
        <p:nvPicPr>
          <p:cNvPr id="5" name="Рисунок 4" descr="C:\Users\admin\Desktop\конфренция\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857232"/>
            <a:ext cx="3071834" cy="45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1501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2010 году ГБОУ СОШ № 43 было присвоено имя генерал-полковника авиации дважды Героя Советского Союза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Владимира Дмитриевича  </a:t>
            </a: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Лавриненкова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User\Downloads\Sevastopol_Kacha_1910_ye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4067452" cy="22860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0"/>
            <a:ext cx="9001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1910 году с Куликова поля на аэроплане «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Антуанетт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взлетел первый дипломированный военный летчик России морской офицер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Станислав </a:t>
            </a: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Фаддеевич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Дорожинский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home\Pictures\школа.jpg"/>
          <p:cNvPicPr>
            <a:picLocks noChangeAspect="1" noChangeArrowheads="1"/>
          </p:cNvPicPr>
          <p:nvPr/>
        </p:nvPicPr>
        <p:blipFill>
          <a:blip r:embed="rId3" cstate="print"/>
          <a:srcRect l="14584" t="3847" r="14581" b="5766"/>
          <a:stretch>
            <a:fillRect/>
          </a:stretch>
        </p:blipFill>
        <p:spPr bwMode="auto">
          <a:xfrm>
            <a:off x="5111582" y="3357562"/>
            <a:ext cx="3298350" cy="227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dmin\Downloads\23.jpg"/>
          <p:cNvPicPr>
            <a:picLocks noChangeAspect="1" noChangeArrowheads="1"/>
          </p:cNvPicPr>
          <p:nvPr/>
        </p:nvPicPr>
        <p:blipFill>
          <a:blip r:embed="rId4" cstate="print"/>
          <a:srcRect r="667" b="16667"/>
          <a:stretch>
            <a:fillRect/>
          </a:stretch>
        </p:blipFill>
        <p:spPr bwMode="auto">
          <a:xfrm>
            <a:off x="5929322" y="1071546"/>
            <a:ext cx="1714512" cy="2143140"/>
          </a:xfrm>
          <a:prstGeom prst="rect">
            <a:avLst/>
          </a:prstGeom>
          <a:noFill/>
        </p:spPr>
      </p:pic>
      <p:pic>
        <p:nvPicPr>
          <p:cNvPr id="4099" name="Picture 3" descr="C:\Users\admin\Downloads\Dorozhinski.jpg"/>
          <p:cNvPicPr>
            <a:picLocks noChangeAspect="1" noChangeArrowheads="1"/>
          </p:cNvPicPr>
          <p:nvPr/>
        </p:nvPicPr>
        <p:blipFill>
          <a:blip r:embed="rId5" cstate="print"/>
          <a:srcRect l="9091" r="9090"/>
          <a:stretch>
            <a:fillRect/>
          </a:stretch>
        </p:blipFill>
        <p:spPr bwMode="auto">
          <a:xfrm>
            <a:off x="1214414" y="1214422"/>
            <a:ext cx="2279545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Накануне Дня войск противовоздушной обороны, 08 апреля в 6-А классе  проведён Урок Мужества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«Авиаполку «Нормандия-Неман» – 80 лет. Память потомков»,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книге В.Д.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Лавриненкова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«Шпага чести»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ownloads\P_20220408_1213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000240"/>
            <a:ext cx="492922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HQWTSG7U3qo.jpg"/>
          <p:cNvPicPr/>
          <p:nvPr/>
        </p:nvPicPr>
        <p:blipFill>
          <a:blip r:embed="rId3" cstate="print"/>
          <a:srcRect t="4069" r="2345" b="4384"/>
          <a:stretch>
            <a:fillRect/>
          </a:stretch>
        </p:blipFill>
        <p:spPr bwMode="auto">
          <a:xfrm>
            <a:off x="7500958" y="2285992"/>
            <a:ext cx="1506468" cy="25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ownloads\1311164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071678"/>
            <a:ext cx="2029904" cy="2694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мая 2022 года,  3-А класс ГБОУ СОШ № 43 участвовал в XIII Международная Акция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«Читаем детям о Великой Отечественной войне»,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приуроченной ко Дню Победы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dmin\Downloads\photo_2022-05-06_17-47-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714488"/>
            <a:ext cx="385765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photo_2022-05-06_17-40-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85926"/>
            <a:ext cx="4438651" cy="336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2022 июль\фото\20220519_101831.jpg"/>
          <p:cNvPicPr/>
          <p:nvPr/>
        </p:nvPicPr>
        <p:blipFill>
          <a:blip r:embed="rId2" cstate="print"/>
          <a:srcRect t="20755" r="1471"/>
          <a:stretch>
            <a:fillRect/>
          </a:stretch>
        </p:blipFill>
        <p:spPr bwMode="auto">
          <a:xfrm>
            <a:off x="0" y="785795"/>
            <a:ext cx="471487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 мая в 4-Б классе проведён Урок Мужества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«Научитесь быть </a:t>
            </a: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севастопольцами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!» 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admin\Downloads\2022-08-27_20-00-25.png"/>
          <p:cNvPicPr/>
          <p:nvPr/>
        </p:nvPicPr>
        <p:blipFill>
          <a:blip r:embed="rId3" cstate="print"/>
          <a:srcRect t="14634"/>
          <a:stretch>
            <a:fillRect/>
          </a:stretch>
        </p:blipFill>
        <p:spPr bwMode="auto">
          <a:xfrm>
            <a:off x="3500430" y="3786190"/>
            <a:ext cx="56435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612" y="1071546"/>
            <a:ext cx="4143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Помните!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Через века, через года, — помните!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О тех, кто уже не придет никогда, - помните!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Не плачьте!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В горле сдержите стоны, горькие стоны.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Памяти павших будьте достойны!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Вечно достойны!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C:\Users\admin\Downloads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71942"/>
            <a:ext cx="187682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сентября проведён Урок Мужества «Комбат Победы» по книге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С.А. Неустроева «Русский солдат на пути к рейхстагу»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28638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классном часе выступили почётные гости школы:  председатель комитета ветеранов войны Вооруженных Сил полковник К.П.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Кржеминский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член Президиума Совета «Союза ветеранов войск ПВО» С.И. Покладов,  воин-афганец Игорь Тарасович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Плакида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Педагог-библиотекарь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Боярко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И.В. представила электронную презентацию книги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G:\август 2022\фото 1 сентября\20220901_0948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3929090" cy="325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август 2022\фото 1 сентября\20220901_1004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357298"/>
            <a:ext cx="4714876" cy="325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«Пока мы  будем относиться с уважением и любовью к своей Родине, к своему языку и к своей культуре, к своей исторической памяти, – Россия всегда будет непобедимой».</a:t>
            </a:r>
            <a:r>
              <a:rPr lang="ru-RU" sz="20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</a:t>
            </a:r>
          </a:p>
          <a:p>
            <a:pPr lvl="0" indent="30480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Президент  В.В. Путин</a:t>
            </a:r>
            <a:r>
              <a:rPr lang="ru-RU" sz="20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D:\Работа\Дивизия ПВО\Дивизия ПВО\Фото. Крымская дивизия ПВО\_DSC856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448"/>
          <a:stretch>
            <a:fillRect/>
          </a:stretch>
        </p:blipFill>
        <p:spPr bwMode="auto">
          <a:xfrm>
            <a:off x="142844" y="1357298"/>
            <a:ext cx="8786842" cy="48999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15\DSC00039.JPG"/>
          <p:cNvPicPr>
            <a:picLocks noChangeAspect="1" noChangeArrowheads="1"/>
          </p:cNvPicPr>
          <p:nvPr/>
        </p:nvPicPr>
        <p:blipFill>
          <a:blip r:embed="rId2" cstate="print"/>
          <a:srcRect l="30284" t="15523" b="8421"/>
          <a:stretch>
            <a:fillRect/>
          </a:stretch>
        </p:blipFill>
        <p:spPr bwMode="auto">
          <a:xfrm>
            <a:off x="5786446" y="4110908"/>
            <a:ext cx="3357554" cy="2747092"/>
          </a:xfrm>
          <a:prstGeom prst="rect">
            <a:avLst/>
          </a:prstGeom>
          <a:noFill/>
        </p:spPr>
      </p:pic>
      <p:pic>
        <p:nvPicPr>
          <p:cNvPr id="5" name="Picture 3" descr="E:\фото15\DSC00040.JPG"/>
          <p:cNvPicPr>
            <a:picLocks noChangeAspect="1" noChangeArrowheads="1"/>
          </p:cNvPicPr>
          <p:nvPr/>
        </p:nvPicPr>
        <p:blipFill>
          <a:blip r:embed="rId3" cstate="print"/>
          <a:srcRect t="25178" r="24646"/>
          <a:stretch>
            <a:fillRect/>
          </a:stretch>
        </p:blipFill>
        <p:spPr bwMode="auto">
          <a:xfrm>
            <a:off x="22417" y="4214818"/>
            <a:ext cx="3549451" cy="264318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3429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декабре 2014 года в библиотеке установлено новое оборудование - программно-аппаратный комплекс со специализированным программным обеспечением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Создание МБК  – это результат долгосрочного проекта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F:\музей\IMG_0710.jpg"/>
          <p:cNvPicPr/>
          <p:nvPr/>
        </p:nvPicPr>
        <p:blipFill>
          <a:blip r:embed="rId4" cstate="print"/>
          <a:srcRect l="22413" t="-2778"/>
          <a:stretch>
            <a:fillRect/>
          </a:stretch>
        </p:blipFill>
        <p:spPr bwMode="auto">
          <a:xfrm>
            <a:off x="142844" y="571480"/>
            <a:ext cx="34290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Pictures\Павлюк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642918"/>
            <a:ext cx="53578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12.09.19 открыт памятник дважды Герою Советского Союза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генерал-полковнику авиации В.Д.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Лавриненкову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территории ГБОУ СОШ № 43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admin\Downloads\2022-09-05_09-22-52.png"/>
          <p:cNvPicPr/>
          <p:nvPr/>
        </p:nvPicPr>
        <p:blipFill>
          <a:blip r:embed="rId2" cstate="print"/>
          <a:srcRect l="17837" t="12713" r="19485" b="11487"/>
          <a:stretch>
            <a:fillRect/>
          </a:stretch>
        </p:blipFill>
        <p:spPr bwMode="auto">
          <a:xfrm>
            <a:off x="642910" y="1285860"/>
            <a:ext cx="771530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71546"/>
            <a:ext cx="89422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Приказ Министерства Просвещения РФ от 03.09.2019 года № 467 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«Об утверждении Целевой модели развития региональных систем ДО детей» предусматривает формирование системы кадрового обеспечения ДО детей на основе программного подхода,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включающей непрерывное повышение профессионального мастерства педагогических работников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Ведущей тенденцией обновления системы образования детей становится включение педагога в инновационную деятельность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357562"/>
            <a:ext cx="89542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Руководитель музея - педагог ДО 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Боярко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И.В.прошла повышение квалификации  </a:t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 программам: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«Организация проектной деятельности в образовательных учреждениях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»;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63817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современных форматов патриотического воспитания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использованием методик исследования и популяризации локальной истории и проектного подхода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63817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«Профи: школа практической истории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63817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«Создание и организация деятельности музея образовательной организации».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638175" algn="l"/>
              </a:tabLst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47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A933zcV6v8Rm9EVIIcM97VRT8-37uXXnCqZemuvAf-VfzrGDRhCkYixKqd_sJQJeMfGp9_VdS6y2cwI13vasOv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5885846" cy="416103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285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Всероссийский конкурс образовательных практик по обновлению содержания и технологий дополнительного образования в соответствии с приоритетными направлениями 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64357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 дополнительного образования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Боярко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И.В. защитила «Инновационный проект «Патриотическое воспитание школьников средствами музейной педагогики» и заняла 3 место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4357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Научно-исследовательская деятельность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учащихся — одна из прогрессивных форм обучения в современной школе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Севастопольская команда заняла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место во Всероссийском конкурсе «Добровольцы локальной истории» в 2021 году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2021\курсы волонтеры локальной истории\конкурс Волонтёры\фото\НОР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2524270" cy="360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ownloads\54591_1.jpg"/>
          <p:cNvPicPr>
            <a:picLocks noChangeAspect="1" noChangeArrowheads="1"/>
          </p:cNvPicPr>
          <p:nvPr/>
        </p:nvPicPr>
        <p:blipFill>
          <a:blip r:embed="rId3" cstate="print"/>
          <a:srcRect l="20312" t="13605" r="20312" b="9705"/>
          <a:stretch>
            <a:fillRect/>
          </a:stretch>
        </p:blipFill>
        <p:spPr bwMode="auto">
          <a:xfrm>
            <a:off x="2857488" y="1357298"/>
            <a:ext cx="1293148" cy="1785950"/>
          </a:xfrm>
          <a:prstGeom prst="rect">
            <a:avLst/>
          </a:prstGeom>
          <a:noFill/>
        </p:spPr>
      </p:pic>
      <p:pic>
        <p:nvPicPr>
          <p:cNvPr id="7" name="Рисунок 6" descr="D:\2021\курсы волонтеры локальной истории\конкурс Волонтёры\20210909_1049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712" y="1571612"/>
            <a:ext cx="4751288" cy="349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INetCache\Content.Word\20211025_1546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214686"/>
            <a:ext cx="128588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19.11.21 проведена патриотическая акция – урок-презентация исследования «Жизненный и боевой путь дважды героя Советского Союза  маршала авиации Е.Я. Савицкого»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User\Desktop\план21-22\фото\20211119_143831.jpg"/>
          <p:cNvPicPr/>
          <p:nvPr/>
        </p:nvPicPr>
        <p:blipFill>
          <a:blip r:embed="rId2" cstate="print"/>
          <a:srcRect t="22478" r="977" b="12158"/>
          <a:stretch>
            <a:fillRect/>
          </a:stretch>
        </p:blipFill>
        <p:spPr bwMode="auto">
          <a:xfrm>
            <a:off x="714348" y="3000372"/>
            <a:ext cx="7143800" cy="316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Pictures\Драконй.jpg"/>
          <p:cNvPicPr/>
          <p:nvPr/>
        </p:nvPicPr>
        <p:blipFill>
          <a:blip r:embed="rId3" cstate="print"/>
          <a:srcRect r="12956" b="59882"/>
          <a:stretch>
            <a:fillRect/>
          </a:stretch>
        </p:blipFill>
        <p:spPr bwMode="auto">
          <a:xfrm>
            <a:off x="1142976" y="1000108"/>
            <a:ext cx="64294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Каждому ученику подарен рекомендательный список литературы, посвященный маршалу авиации Е.Я. Савицкому.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ownloads\M_7A3fq98ejiblF4KOvsNQzR3WejAJbJv1Vzz6ftfnQeb9sTApR1BnWiN12TQU-oV57Lcs-hRnPV_ipcxXv9ENF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785247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герой нашей страны\ФОТО МУЗЕЙ\20220714_160617.jpg"/>
          <p:cNvPicPr/>
          <p:nvPr/>
        </p:nvPicPr>
        <p:blipFill>
          <a:blip r:embed="rId3" cstate="print"/>
          <a:srcRect l="2811" t="5454" r="3028" b="9091"/>
          <a:stretch>
            <a:fillRect/>
          </a:stretch>
        </p:blipFill>
        <p:spPr bwMode="auto">
          <a:xfrm rot="5400000">
            <a:off x="5116905" y="1947991"/>
            <a:ext cx="41434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4285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Ученица 6-Б класса Гончар М. принимает участие во Всероссийском конкурсе «Герои нашей страны» в номинации «Герои Великой Победы». Тема исследовательской работы: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«В.Д.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Лавриненков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рыцарь фронтового неба и земли»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5733256"/>
            <a:ext cx="900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М.Гончар работает в библиотеке и с архивным фондом отдела истории Великой Отечественной войны  «Музея-заповедника героической обороны и освобождения Севастополя»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1986</TotalTime>
  <Words>709</Words>
  <Application>Microsoft Office PowerPoint</Application>
  <PresentationFormat>Экран (4:3)</PresentationFormat>
  <Paragraphs>67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Организация проектной, научно-исследовательской и просветительской    работы с учащимися на базе  мБК ГБОУ СОШ № 43  в рамках патриотического воспитания обучающихся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Отчет-презентация о работе музея «История войск ПВО» ГБОУ СОШ № 43  за 2021/2022 учебный год</dc:title>
  <dc:creator>User</dc:creator>
  <cp:lastModifiedBy>User</cp:lastModifiedBy>
  <cp:revision>167</cp:revision>
  <dcterms:created xsi:type="dcterms:W3CDTF">2022-08-23T05:42:42Z</dcterms:created>
  <dcterms:modified xsi:type="dcterms:W3CDTF">2022-11-10T10:52:29Z</dcterms:modified>
</cp:coreProperties>
</file>