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2" r:id="rId2"/>
    <p:sldId id="295" r:id="rId3"/>
    <p:sldId id="257" r:id="rId4"/>
    <p:sldId id="303" r:id="rId5"/>
    <p:sldId id="304" r:id="rId6"/>
    <p:sldId id="266" r:id="rId7"/>
    <p:sldId id="297" r:id="rId8"/>
    <p:sldId id="277" r:id="rId9"/>
    <p:sldId id="298" r:id="rId10"/>
    <p:sldId id="265" r:id="rId11"/>
    <p:sldId id="305" r:id="rId12"/>
    <p:sldId id="263" r:id="rId13"/>
    <p:sldId id="278" r:id="rId14"/>
    <p:sldId id="306" r:id="rId15"/>
    <p:sldId id="273" r:id="rId16"/>
    <p:sldId id="279" r:id="rId17"/>
    <p:sldId id="280" r:id="rId18"/>
    <p:sldId id="307" r:id="rId19"/>
    <p:sldId id="271" r:id="rId20"/>
    <p:sldId id="290" r:id="rId21"/>
    <p:sldId id="309" r:id="rId22"/>
    <p:sldId id="270" r:id="rId23"/>
    <p:sldId id="308" r:id="rId24"/>
    <p:sldId id="300" r:id="rId25"/>
    <p:sldId id="310" r:id="rId26"/>
    <p:sldId id="301" r:id="rId27"/>
    <p:sldId id="289" r:id="rId28"/>
    <p:sldId id="287" r:id="rId29"/>
    <p:sldId id="296" r:id="rId30"/>
    <p:sldId id="311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60C517A-5C75-48BB-A360-8AE4788032A6}">
          <p14:sldIdLst>
            <p14:sldId id="302"/>
            <p14:sldId id="295"/>
            <p14:sldId id="257"/>
            <p14:sldId id="303"/>
            <p14:sldId id="304"/>
            <p14:sldId id="266"/>
            <p14:sldId id="297"/>
            <p14:sldId id="277"/>
            <p14:sldId id="298"/>
            <p14:sldId id="265"/>
            <p14:sldId id="305"/>
            <p14:sldId id="263"/>
            <p14:sldId id="278"/>
            <p14:sldId id="306"/>
            <p14:sldId id="273"/>
            <p14:sldId id="279"/>
            <p14:sldId id="280"/>
            <p14:sldId id="307"/>
            <p14:sldId id="271"/>
            <p14:sldId id="290"/>
            <p14:sldId id="309"/>
            <p14:sldId id="270"/>
            <p14:sldId id="308"/>
            <p14:sldId id="300"/>
            <p14:sldId id="310"/>
          </p14:sldIdLst>
        </p14:section>
        <p14:section name="Раздел без заголовка" id="{59889348-DE20-42CB-9F00-59F546818F60}">
          <p14:sldIdLst>
            <p14:sldId id="301"/>
            <p14:sldId id="289"/>
            <p14:sldId id="287"/>
            <p14:sldId id="296"/>
            <p14:sldId id="31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9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77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04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181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4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2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82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289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726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534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19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33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057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011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062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392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16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38DC2A-84A8-4C33-991F-F37B09AF6C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0ED3BCE-0B65-4749-91FA-02631FBD8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96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0"/>
            <a:ext cx="6409165" cy="1196752"/>
          </a:xfrm>
        </p:spPr>
        <p:txBody>
          <a:bodyPr/>
          <a:lstStyle/>
          <a:p>
            <a:r>
              <a:rPr lang="ru-RU" sz="2400" b="1" i="1" dirty="0" smtClean="0"/>
              <a:t>Сценарий внеклассного мероприятия по творчеству Ф.М. Достоевского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1934" y="1700808"/>
            <a:ext cx="5308866" cy="3600399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Литературный журнал:</a:t>
            </a:r>
          </a:p>
          <a:p>
            <a:r>
              <a:rPr lang="ru-RU" sz="3600" b="1" dirty="0" smtClean="0"/>
              <a:t>Человек есть тайна….</a:t>
            </a:r>
          </a:p>
          <a:p>
            <a:endParaRPr lang="ru-RU" sz="3600" b="1" dirty="0" smtClean="0"/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Авторы: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Елисеева И.А.,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учитель русского языка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err="1" smtClean="0"/>
              <a:t>Слесарева</a:t>
            </a:r>
            <a:r>
              <a:rPr lang="ru-RU" b="1" dirty="0" smtClean="0"/>
              <a:t> Е.В.,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учитель географии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МБОУ СОШ №11 им. А.М. </a:t>
            </a:r>
            <a:r>
              <a:rPr lang="ru-RU" b="1" dirty="0" err="1" smtClean="0"/>
              <a:t>Позынича</a:t>
            </a:r>
            <a:endParaRPr lang="ru-RU" b="1" dirty="0"/>
          </a:p>
        </p:txBody>
      </p:sp>
      <p:pic>
        <p:nvPicPr>
          <p:cNvPr id="4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269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2266" y="116632"/>
            <a:ext cx="8611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ru-RU" alt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1843-1844 </a:t>
            </a:r>
            <a:r>
              <a:rPr lang="ru-RU" alt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altLang="ru-RU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служба в чертежном военном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департаменте</a:t>
            </a:r>
          </a:p>
          <a:p>
            <a:pPr>
              <a:lnSpc>
                <a:spcPct val="150000"/>
              </a:lnSpc>
            </a:pPr>
            <a:endParaRPr lang="ru-RU" alt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altLang="ru-RU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xn--j1ahfl.xn--p1ai/data/ppt_to_html/u166969/p79936/img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2245"/>
            <a:ext cx="784887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6389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04107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Страница третья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4800" b="1" i="1" dirty="0" smtClean="0"/>
              <a:t>Литературная слава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86959369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xn--j1ahfl.xn--p1ai/data/ppt_to_html/u166969/p79936/img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7560839" cy="547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66744">
            <a:off x="562956" y="734413"/>
            <a:ext cx="8234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«Новый Гоголь явился!»</a:t>
            </a:r>
          </a:p>
        </p:txBody>
      </p:sp>
    </p:spTree>
    <p:extLst>
      <p:ext uri="{BB962C8B-B14F-4D97-AF65-F5344CB8AC3E}">
        <p14:creationId xmlns:p14="http://schemas.microsoft.com/office/powerpoint/2010/main" val="1561464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799407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1845 г.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– рассказ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«Двойник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1846 г.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повесть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«Господин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Прохарчин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1847 г.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повести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Хозяйка»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         «Петербургская летопись»</a:t>
            </a:r>
          </a:p>
          <a:p>
            <a:pPr>
              <a:lnSpc>
                <a:spcPct val="15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            «Белые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ночи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223194" cy="408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268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04107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Страница 4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/>
              <a:t>Кружок Петрашевского</a:t>
            </a:r>
            <a:endParaRPr lang="ru-RU" sz="4800" b="1" i="1" dirty="0"/>
          </a:p>
        </p:txBody>
      </p:sp>
    </p:spTree>
    <p:extLst>
      <p:ext uri="{BB962C8B-B14F-4D97-AF65-F5344CB8AC3E}">
        <p14:creationId xmlns:p14="http://schemas.microsoft.com/office/powerpoint/2010/main" val="276665072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15499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1847 год. Достоевский сближается с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М.В.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Буташевичем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– Петрашевским. 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files.school-collection.edu.ru/dlrstore/7a8785a8-0a01-01b2-0006-bbe71bca5b05/%5bIS89IR_2-04%5d_%5bTD_20%5d_files/%5bIS89IR_2-04%5d_%5bPD_20%5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290" y="1264467"/>
            <a:ext cx="2316982" cy="31546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zero50x.myjino.ru/allpic/15/11326-img_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5652120" cy="39330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23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652" y="5121354"/>
            <a:ext cx="8676455" cy="13280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"Достоевский - единственный писатель, </a:t>
            </a:r>
            <a:r>
              <a:rPr lang="ru-RU" sz="2400" i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400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творил после того, </a:t>
            </a:r>
            <a:r>
              <a:rPr lang="ru-RU" sz="2400" i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400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видел мир и слушал свою </a:t>
            </a:r>
            <a:r>
              <a:rPr lang="ru-RU" sz="2400" i="1" kern="10" dirty="0" smtClean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душу  </a:t>
            </a:r>
            <a:r>
              <a:rPr lang="ru-RU" sz="2400" i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высоты эшафота" </a:t>
            </a:r>
          </a:p>
          <a:p>
            <a:pPr algn="r"/>
            <a:r>
              <a:rPr lang="ru-RU" sz="2400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(Ю.И. </a:t>
            </a:r>
            <a:r>
              <a:rPr lang="ru-RU" sz="2400" kern="10" dirty="0" err="1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Айхенвальд</a:t>
            </a:r>
            <a:r>
              <a:rPr lang="ru-RU" sz="2400" b="1" kern="10" dirty="0">
                <a:ln w="9525">
                  <a:round/>
                  <a:headEnd/>
                  <a:tailEnd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Рисунок 3" descr="https://xn--j1ahfl.xn--p1ai/data/ppt_to_html/u166969/p79936/img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14592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3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" y="0"/>
            <a:ext cx="4718713" cy="3475021"/>
          </a:xfrm>
          <a:prstGeom prst="rect">
            <a:avLst/>
          </a:prstGeom>
        </p:spPr>
      </p:pic>
      <p:pic>
        <p:nvPicPr>
          <p:cNvPr id="3" name="Рисунок 2" descr="https://xn--j1ahfl.xn--p1ai/data/ppt_to_html/u166969/p79936/img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09528"/>
            <a:ext cx="5832648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550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041073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Страница пятая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98327"/>
            <a:ext cx="5976664" cy="1377651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Второе писательское рождение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236322979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9587" y="476672"/>
            <a:ext cx="78488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каторге между разбойниками в 4 года отличил наконец людей». «Поверишь ли: есть характеры глубокие, сильные, прекрасные, и как весело было под грубой корой отыскать золото. И не один, </a:t>
            </a:r>
            <a:r>
              <a:rPr lang="ru-RU" sz="28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два, а несколько. Иных нельзя не уважать, другие решительно прекрасны», - </a:t>
            </a:r>
            <a:r>
              <a:rPr lang="ru-RU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пишет </a:t>
            </a:r>
            <a:r>
              <a:rPr lang="ru-RU" sz="2000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Достоевский </a:t>
            </a:r>
            <a:r>
              <a:rPr lang="ru-RU" sz="20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брату.</a:t>
            </a:r>
          </a:p>
          <a:p>
            <a:pPr>
              <a:buFont typeface="Wingdings" pitchFamily="2" charset="2"/>
              <a:buNone/>
            </a:pP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О, это большое для меня было </a:t>
            </a:r>
            <a:r>
              <a:rPr lang="ru-RU" altLang="ru-RU" sz="2800" i="1" dirty="0" err="1" smtClean="0">
                <a:latin typeface="Times New Roman" pitchFamily="18" charset="0"/>
                <a:cs typeface="Times New Roman" pitchFamily="18" charset="0"/>
              </a:rPr>
              <a:t>счастие</a:t>
            </a:r>
            <a:r>
              <a:rPr lang="ru-RU" altLang="ru-RU" sz="2800" i="1" dirty="0" smtClean="0">
                <a:latin typeface="Times New Roman" pitchFamily="18" charset="0"/>
                <a:cs typeface="Times New Roman" pitchFamily="18" charset="0"/>
              </a:rPr>
              <a:t>: Сибирь и каторга! Я там себя понял… Русского человека понял!»</a:t>
            </a:r>
          </a:p>
          <a:p>
            <a:pPr>
              <a:buFont typeface="Wingdings" pitchFamily="2" charset="2"/>
              <a:buNone/>
            </a:pPr>
            <a:r>
              <a:rPr lang="ru-RU" alt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Ф. М. Достоевский</a:t>
            </a:r>
          </a:p>
          <a:p>
            <a:pPr algn="ctr">
              <a:buFont typeface="Wingdings" pitchFamily="2" charset="2"/>
              <a:buNone/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53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Ф.М. Достоевский. Художник В.Перов. 187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12432" y="845096"/>
            <a:ext cx="3743325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997839"/>
            <a:ext cx="4760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Фёдор Михайлович Достоевский</a:t>
            </a:r>
          </a:p>
          <a:p>
            <a:pPr lvl="0" algn="ctr">
              <a:spcBef>
                <a:spcPct val="50000"/>
              </a:spcBef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1821 – 1881 </a:t>
            </a:r>
          </a:p>
        </p:txBody>
      </p:sp>
      <p:pic>
        <p:nvPicPr>
          <p:cNvPr id="4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51184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01_05_01_14_97_p"/>
          <p:cNvPicPr>
            <a:picLocks noChangeAspect="1" noChangeArrowheads="1"/>
          </p:cNvPicPr>
          <p:nvPr/>
        </p:nvPicPr>
        <p:blipFill>
          <a:blip r:embed="rId2" cstate="email"/>
          <a:srcRect l="1978" t="3113" r="3090" b="3502"/>
          <a:stretch>
            <a:fillRect/>
          </a:stretch>
        </p:blipFill>
        <p:spPr bwMode="auto">
          <a:xfrm>
            <a:off x="251520" y="188640"/>
            <a:ext cx="4608512" cy="2880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75663" y="548680"/>
            <a:ext cx="3456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74320" algn="ctr">
              <a:lnSpc>
                <a:spcPct val="80000"/>
              </a:lnSpc>
              <a:buClr>
                <a:srgbClr val="AD2E27"/>
              </a:buClr>
              <a:buSzPct val="80000"/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+mn-lt"/>
                <a:cs typeface="Times New Roman" pitchFamily="18" charset="0"/>
              </a:rPr>
              <a:t>С 1861 ВМЕСТЕ С БРАТОМ МИХАИЛОМ ДОСТОЕВСКИЙ НАЧИНАЕТ ИЗДАВАТЬ ЖУРНАЛЫ "ВРЕМЯ" И "ЭПОХА" (1864 - 1865). </a:t>
            </a:r>
          </a:p>
        </p:txBody>
      </p:sp>
      <p:pic>
        <p:nvPicPr>
          <p:cNvPr id="4" name="Рисунок 3" descr="https://xn--j1ahfl.xn--p1ai/data/ppt_to_html/u166969/p79936/img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11" y="2780928"/>
            <a:ext cx="4392488" cy="3377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xn--j1ahfl.xn--p1ai/data/ppt_to_html/u166969/p79936/img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4" y="3573016"/>
            <a:ext cx="4332823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0449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96906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Страница шестая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Любовь. Семья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849372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0746" y="332656"/>
            <a:ext cx="81076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Первый брак (06.02.1857 г</a:t>
            </a:r>
            <a:r>
              <a:rPr lang="ru-RU" alt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.) </a:t>
            </a:r>
          </a:p>
          <a:p>
            <a:pPr algn="ctr"/>
            <a:r>
              <a:rPr lang="ru-RU" altLang="ru-RU" sz="28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(</a:t>
            </a:r>
            <a:r>
              <a:rPr lang="ru-RU" altLang="ru-RU" sz="2800" dirty="0">
                <a:solidFill>
                  <a:schemeClr val="tx2"/>
                </a:solidFill>
                <a:latin typeface="Arial Black" panose="020B0A04020102020204" pitchFamily="34" charset="0"/>
              </a:rPr>
              <a:t>с Марией Дмитриевной Исаевой)</a:t>
            </a:r>
            <a:endParaRPr lang="ru-RU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 descr="https://xn--j1ahfl.xn--p1ai/data/ppt_to_html/u166969/p79936/img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86763"/>
            <a:ext cx="4464496" cy="3083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xn--j1ahfl.xn--p1ai/data/ppt_to_html/u166969/p79936/img1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54" y="3127219"/>
            <a:ext cx="4116313" cy="314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461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xn--j1ahfl.xn--p1ai/data/ppt_to_html/u166969/p79936/img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91" y="1916832"/>
            <a:ext cx="626469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13062" y="836712"/>
            <a:ext cx="444544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4320" algn="ctr">
              <a:lnSpc>
                <a:spcPct val="80000"/>
              </a:lnSpc>
              <a:buClr>
                <a:srgbClr val="AD2E27"/>
              </a:buClr>
              <a:buSzPct val="80000"/>
            </a:pPr>
            <a:r>
              <a:rPr lang="ru-RU" sz="2400" b="1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"Буду любить вас всю жизнь" </a:t>
            </a:r>
            <a:endParaRPr lang="ru-RU" sz="2400" b="1" i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1150644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А. Г. </a:t>
            </a:r>
            <a:r>
              <a:rPr lang="ru-RU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Сниткина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25342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дети дост любовь и федо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9944" y="764704"/>
            <a:ext cx="3760440" cy="3816424"/>
          </a:xfrm>
          <a:prstGeom prst="rect">
            <a:avLst/>
          </a:prstGeom>
          <a:noFill/>
        </p:spPr>
      </p:pic>
      <p:pic>
        <p:nvPicPr>
          <p:cNvPr id="3" name="Picture 5" descr="126908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764704"/>
            <a:ext cx="2762907" cy="3600400"/>
          </a:xfrm>
          <a:prstGeom prst="rect">
            <a:avLst/>
          </a:prstGeom>
          <a:noFill/>
          <a:ln w="57150" cmpd="thickThin">
            <a:solidFill>
              <a:sysClr val="windowText" lastClr="000000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5237908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1600" b="1" dirty="0">
                <a:solidFill>
                  <a:prstClr val="black"/>
                </a:solidFill>
                <a:latin typeface="Candara"/>
              </a:rPr>
              <a:t>А. Г. Достоевская и дети писателя: Федя и </a:t>
            </a:r>
            <a:r>
              <a:rPr lang="ru-RU" sz="1600" b="1" dirty="0" smtClean="0">
                <a:solidFill>
                  <a:prstClr val="black"/>
                </a:solidFill>
                <a:latin typeface="Candara"/>
              </a:rPr>
              <a:t>Люба</a:t>
            </a:r>
            <a:endParaRPr lang="ru-RU" sz="1600" b="1" dirty="0">
              <a:solidFill>
                <a:prstClr val="black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5731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897057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Страница седьмая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жизни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3072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:\App0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0682" y="404664"/>
            <a:ext cx="7630616" cy="2859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371703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</a:rPr>
              <a:t>Старой Руссе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в старом русском доме жил Достоевский в летнее время 1872 года. Летом 1875 года он работал здесь над романом «Подросток». В кабинете на втором этаже создавались лучшие главы </a:t>
            </a:r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</a:rPr>
              <a:t>«Братьев Карамазовых», «Речь о Пушкине».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</a:rPr>
              <a:t> Дом описан в романе «Братья Карамазовы» как дом Федора Павловича Карамазова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37742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xn--j1ahfl.xn--p1ai/data/ppt_to_html/u166969/p79936/img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9604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xn--j1ahfl.xn--p1ai/data/ppt_to_html/u166969/p79936/img2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04635"/>
            <a:ext cx="4488160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413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xn--j1ahfl.xn--p1ai/data/ppt_to_html/u166969/p79936/img2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11" y="116632"/>
            <a:ext cx="5204555" cy="404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xn--j1ahfl.xn--p1ai/data/ppt_to_html/u166969/p79936/img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33" y="2981315"/>
            <a:ext cx="5207099" cy="338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160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Ф.М. Достоевский. Художник В.Перов. 187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012432" y="845096"/>
            <a:ext cx="3743325" cy="49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980728"/>
            <a:ext cx="374441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«Учитесь и читайте. </a:t>
            </a:r>
          </a:p>
          <a:p>
            <a:pPr lvl="0" algn="ctr">
              <a:spcBef>
                <a:spcPct val="5000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Читайте книги серьёзные. </a:t>
            </a:r>
          </a:p>
          <a:p>
            <a:pPr lvl="0" algn="ctr">
              <a:spcBef>
                <a:spcPct val="50000"/>
              </a:spcBef>
            </a:pP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Жизнь сделает остальное…»</a:t>
            </a:r>
          </a:p>
          <a:p>
            <a:pPr lvl="0" algn="ctr">
              <a:spcBef>
                <a:spcPct val="50000"/>
              </a:spcBef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Ф. М. Достоевский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5349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xn--j1ahfl.xn--p1ai/data/ppt_to_html/u166969/p79936/img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056784" cy="5036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1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xn--j1ahfl.xn--p1ai/data/ppt_to_html/u166969/p79936/img2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5"/>
          <a:stretch/>
        </p:blipFill>
        <p:spPr bwMode="auto">
          <a:xfrm>
            <a:off x="395536" y="404664"/>
            <a:ext cx="5549323" cy="3570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xn--j1ahfl.xn--p1ai/data/ppt_to_html/u166969/p79936/img3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9886" r="26858" b="9886"/>
          <a:stretch/>
        </p:blipFill>
        <p:spPr bwMode="auto">
          <a:xfrm>
            <a:off x="5364088" y="3083002"/>
            <a:ext cx="3151541" cy="374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9661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g-fotki.yandex.ru/get/5634/66124276.14b/0_90ebe_31663994_orig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746" y="6021288"/>
            <a:ext cx="1115616" cy="68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462107"/>
              </p:ext>
            </p:extLst>
          </p:nvPr>
        </p:nvGraphicFramePr>
        <p:xfrm>
          <a:off x="539552" y="404664"/>
          <a:ext cx="8280919" cy="643157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40026"/>
                <a:gridCol w="4140893"/>
              </a:tblGrid>
              <a:tr h="48272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С. Надсон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Памяти Достоевского 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Ф.М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ru-RU" sz="1400" b="1" dirty="0">
                          <a:solidFill>
                            <a:schemeClr val="tx2"/>
                          </a:solidFill>
                          <a:effectLst/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</a:br>
                      <a:endParaRPr lang="ru-RU" sz="1400" b="1" dirty="0">
                        <a:solidFill>
                          <a:schemeClr val="tx2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787" marR="297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09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Когда в час оргии, за праздничным столом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Шумит кружок друзей, беспечно торжествуя,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над чертогами, залитыми огнем,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Внезапная гроза ударит, негодуя,-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Смолкают голоса ликующих гостей,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Бледнеют только что смеявшиеся лица,-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И, из полубогов вновь обратясь в людей,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Трепещет Валтасар и молится блудница.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туча пронеслась, и с ней пронесся страх...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Пир оживает вновь: вновь раздаются хоры,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Вновь дерзкий смех звучит на молодых устах,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искрятся вином тяжелые амфоры;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 раскаянья из сердца изгнан прочь,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 осмеять его стараются скорее,-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праздник юности, чем дальше длится ночь,</a:t>
                      </a:r>
                      <a:b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 всё становится развратней и пошлее!..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787" marR="297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 есть иная власть над пошлостью людской,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эта власть - любовь!.. Создания искусства,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которых теплится огонь ее святой,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Сметают прочь с души позорящие чувства;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благодатный свет, в эгоистичный век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Любовь сияет всем, все язвы исцеляет,-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не дрожит пред ней от страха человек,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край одежд ее восторженно лобзает...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счастлив тот, кто мог и кто умел любить: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Печальный терн его прочней, чем лавр героя,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Святого подвига его не позабыть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Толпе, исторгнутой из мрака и застоя.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смерть его везде откликнутся друзья,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смерть его везде смутит сердца людские,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 час разлуки с ним, как братская семья,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 ним заплачет вся Россия!..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787" marR="297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226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976664" cy="4425449"/>
          </a:xfrm>
        </p:spPr>
        <p:txBody>
          <a:bodyPr/>
          <a:lstStyle/>
          <a:p>
            <a:r>
              <a:rPr lang="ru-RU" sz="3600" b="1" dirty="0"/>
              <a:t>«Читайте Достоевского, любите Достоевского,</a:t>
            </a:r>
            <a:br>
              <a:rPr lang="ru-RU" sz="3600" b="1" dirty="0"/>
            </a:br>
            <a:r>
              <a:rPr lang="ru-RU" sz="3600" b="1" dirty="0"/>
              <a:t>– если можете, а не можете, браните Достоевского,</a:t>
            </a:r>
            <a:br>
              <a:rPr lang="ru-RU" sz="3600" b="1" dirty="0"/>
            </a:br>
            <a:r>
              <a:rPr lang="ru-RU" sz="3600" b="1" dirty="0"/>
              <a:t>но читайте… по возможности только его».</a:t>
            </a:r>
            <a:br>
              <a:rPr lang="ru-RU" sz="3600" b="1" dirty="0"/>
            </a:br>
            <a:r>
              <a:rPr lang="ru-RU" sz="3600" dirty="0"/>
              <a:t>И. Ф. Анненский</a:t>
            </a:r>
          </a:p>
        </p:txBody>
      </p:sp>
      <p:pic>
        <p:nvPicPr>
          <p:cNvPr id="4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53" y="4470073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215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041073"/>
          </a:xfrm>
        </p:spPr>
        <p:txBody>
          <a:bodyPr/>
          <a:lstStyle/>
          <a:p>
            <a:r>
              <a:rPr lang="ru-RU" dirty="0" smtClean="0"/>
              <a:t>Страница первая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Детские годы</a:t>
            </a:r>
            <a:endParaRPr lang="ru-RU" sz="5400" b="1" i="1" dirty="0"/>
          </a:p>
        </p:txBody>
      </p:sp>
      <p:pic>
        <p:nvPicPr>
          <p:cNvPr id="4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414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531521" y="2132856"/>
            <a:ext cx="4612479" cy="3744887"/>
          </a:xfrm>
          <a:prstGeom prst="rect">
            <a:avLst/>
          </a:prstGeom>
        </p:spPr>
      </p:pic>
      <p:sp>
        <p:nvSpPr>
          <p:cNvPr id="92171" name="WordArt 11"/>
          <p:cNvSpPr>
            <a:spLocks noChangeArrowheads="1" noChangeShapeType="1" noTextEdit="1"/>
          </p:cNvSpPr>
          <p:nvPr/>
        </p:nvSpPr>
        <p:spPr bwMode="auto">
          <a:xfrm>
            <a:off x="2123728" y="476672"/>
            <a:ext cx="5040560" cy="5040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Семья </a:t>
            </a:r>
            <a:r>
              <a:rPr lang="ru-RU" sz="3600" kern="10" dirty="0" smtClean="0"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Достоевских</a:t>
            </a:r>
            <a:endParaRPr lang="ru-RU" sz="3600" kern="10" dirty="0"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 descr="https://xn--j1ahfl.xn--p1ai/data/ppt_to_html/u166969/p79936/img4.jpg"/>
          <p:cNvPicPr>
            <a:picLocks noGr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45" y="1124744"/>
            <a:ext cx="4355976" cy="374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45" y="450912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endParaRPr lang="ru-RU" sz="4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924944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Рисунок 4" descr="https://xn--j1ahfl.xn--p1ai/data/ppt_to_html/u166969/p79936/img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48" y="267374"/>
            <a:ext cx="4176266" cy="346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xn--j1ahfl.xn--p1ai/data/ppt_to_html/u166969/p79936/img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3970908" cy="344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83175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190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 smtClean="0">
                <a:solidFill>
                  <a:srgbClr val="CC6600"/>
                </a:solidFill>
              </a:rPr>
              <a:t>Страница вторая</a:t>
            </a:r>
            <a:endParaRPr lang="ru-RU" altLang="ru-RU" b="1" dirty="0">
              <a:solidFill>
                <a:srgbClr val="CC66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76865" y="3068960"/>
            <a:ext cx="6798736" cy="28661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4800" b="1" i="1" dirty="0" smtClean="0"/>
              <a:t>Формирование личности</a:t>
            </a:r>
            <a:endParaRPr lang="ru-RU" altLang="ru-RU" sz="4800" b="1" i="1" dirty="0"/>
          </a:p>
        </p:txBody>
      </p:sp>
      <p:pic>
        <p:nvPicPr>
          <p:cNvPr id="8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xn--j1ahfl.xn--p1ai/data/ppt_to_html/u166969/p79936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68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galerey-room.ru/images/014058_1384382458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97760"/>
            <a:ext cx="277203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1957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504</TotalTime>
  <Words>418</Words>
  <Application>Microsoft Office PowerPoint</Application>
  <PresentationFormat>Экран (4:3)</PresentationFormat>
  <Paragraphs>60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Arial Black</vt:lpstr>
      <vt:lpstr>Calibri</vt:lpstr>
      <vt:lpstr>Candara</vt:lpstr>
      <vt:lpstr>Garamond</vt:lpstr>
      <vt:lpstr>Times New Roman</vt:lpstr>
      <vt:lpstr>Wingdings</vt:lpstr>
      <vt:lpstr>Натуральные материалы</vt:lpstr>
      <vt:lpstr>Сценарий внеклассного мероприятия по творчеству Ф.М. Достоевского</vt:lpstr>
      <vt:lpstr>Презентация PowerPoint</vt:lpstr>
      <vt:lpstr>Презентация PowerPoint</vt:lpstr>
      <vt:lpstr>«Читайте Достоевского, любите Достоевского, – если можете, а не можете, браните Достоевского, но читайте… по возможности только его». И. Ф. Анненский</vt:lpstr>
      <vt:lpstr>Страница первая</vt:lpstr>
      <vt:lpstr>Презентация PowerPoint</vt:lpstr>
      <vt:lpstr>Презентация PowerPoint</vt:lpstr>
      <vt:lpstr>Страница вторая</vt:lpstr>
      <vt:lpstr>Презентация PowerPoint</vt:lpstr>
      <vt:lpstr>Презентация PowerPoint</vt:lpstr>
      <vt:lpstr>Страница третья</vt:lpstr>
      <vt:lpstr>Презентация PowerPoint</vt:lpstr>
      <vt:lpstr>Презентация PowerPoint</vt:lpstr>
      <vt:lpstr>Страница 4</vt:lpstr>
      <vt:lpstr>Презентация PowerPoint</vt:lpstr>
      <vt:lpstr>Презентация PowerPoint</vt:lpstr>
      <vt:lpstr>Презентация PowerPoint</vt:lpstr>
      <vt:lpstr>Страница пятая</vt:lpstr>
      <vt:lpstr>Презентация PowerPoint</vt:lpstr>
      <vt:lpstr>Презентация PowerPoint</vt:lpstr>
      <vt:lpstr>Страница шестая</vt:lpstr>
      <vt:lpstr>Презентация PowerPoint</vt:lpstr>
      <vt:lpstr>Презентация PowerPoint</vt:lpstr>
      <vt:lpstr>Презентация PowerPoint</vt:lpstr>
      <vt:lpstr>Страница седьмая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</dc:creator>
  <cp:lastModifiedBy>TIM</cp:lastModifiedBy>
  <cp:revision>84</cp:revision>
  <dcterms:created xsi:type="dcterms:W3CDTF">2016-07-10T11:57:39Z</dcterms:created>
  <dcterms:modified xsi:type="dcterms:W3CDTF">2021-11-07T18:17:22Z</dcterms:modified>
</cp:coreProperties>
</file>