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7" r:id="rId2"/>
    <p:sldId id="264" r:id="rId3"/>
    <p:sldId id="269" r:id="rId4"/>
    <p:sldId id="256" r:id="rId5"/>
    <p:sldId id="270" r:id="rId6"/>
    <p:sldId id="258" r:id="rId7"/>
    <p:sldId id="272" r:id="rId8"/>
    <p:sldId id="275" r:id="rId9"/>
    <p:sldId id="268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47" autoAdjust="0"/>
    <p:restoredTop sz="94660"/>
  </p:normalViewPr>
  <p:slideViewPr>
    <p:cSldViewPr>
      <p:cViewPr varScale="1">
        <p:scale>
          <a:sx n="69" d="100"/>
          <a:sy n="69" d="100"/>
        </p:scale>
        <p:origin x="-131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E54C9E-F803-4716-A739-20752FC41BC4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211723-0B24-46F2-A8E5-4710DA841C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2622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E271D-1C20-4E1D-98C6-6039D6F6560B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BACCF-0251-4CC2-A8FB-1F3787377F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6166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E271D-1C20-4E1D-98C6-6039D6F6560B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BACCF-0251-4CC2-A8FB-1F3787377F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8911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E271D-1C20-4E1D-98C6-6039D6F6560B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BACCF-0251-4CC2-A8FB-1F3787377F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9715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E271D-1C20-4E1D-98C6-6039D6F6560B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BACCF-0251-4CC2-A8FB-1F3787377F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8635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E271D-1C20-4E1D-98C6-6039D6F6560B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BACCF-0251-4CC2-A8FB-1F3787377F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4833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E271D-1C20-4E1D-98C6-6039D6F6560B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BACCF-0251-4CC2-A8FB-1F3787377F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08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E271D-1C20-4E1D-98C6-6039D6F6560B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BACCF-0251-4CC2-A8FB-1F3787377F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3205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E271D-1C20-4E1D-98C6-6039D6F6560B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BACCF-0251-4CC2-A8FB-1F3787377F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9344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E271D-1C20-4E1D-98C6-6039D6F6560B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BACCF-0251-4CC2-A8FB-1F3787377F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7700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E271D-1C20-4E1D-98C6-6039D6F6560B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BACCF-0251-4CC2-A8FB-1F3787377F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2265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E271D-1C20-4E1D-98C6-6039D6F6560B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BACCF-0251-4CC2-A8FB-1F3787377F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9153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BE271D-1C20-4E1D-98C6-6039D6F6560B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CBACCF-0251-4CC2-A8FB-1F3787377F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3295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0" b="96583" l="16500" r="8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947" r="14297"/>
          <a:stretch/>
        </p:blipFill>
        <p:spPr bwMode="auto">
          <a:xfrm>
            <a:off x="2411760" y="980728"/>
            <a:ext cx="4176464" cy="5044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28439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475" y="1528763"/>
            <a:ext cx="6115050" cy="3798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5464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" r="2534" b="6285"/>
          <a:stretch/>
        </p:blipFill>
        <p:spPr bwMode="auto">
          <a:xfrm>
            <a:off x="765372" y="620688"/>
            <a:ext cx="7776864" cy="5845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18" t="19545" r="20000" b="19545"/>
          <a:stretch/>
        </p:blipFill>
        <p:spPr bwMode="auto">
          <a:xfrm>
            <a:off x="6390723" y="5137212"/>
            <a:ext cx="278904" cy="28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32" t="10867" r="12861" b="11697"/>
          <a:stretch/>
        </p:blipFill>
        <p:spPr bwMode="auto">
          <a:xfrm>
            <a:off x="6084168" y="4651434"/>
            <a:ext cx="306555" cy="313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4" t="19827" b="20962"/>
          <a:stretch/>
        </p:blipFill>
        <p:spPr bwMode="auto">
          <a:xfrm>
            <a:off x="7915134" y="5604451"/>
            <a:ext cx="357216" cy="30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7" t="25680" r="9290" b="25952"/>
          <a:stretch/>
        </p:blipFill>
        <p:spPr bwMode="auto">
          <a:xfrm>
            <a:off x="7020272" y="5320432"/>
            <a:ext cx="615584" cy="284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491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988" b="89222" l="0" r="9929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729" b="10815"/>
          <a:stretch/>
        </p:blipFill>
        <p:spPr bwMode="auto">
          <a:xfrm>
            <a:off x="6588224" y="2506086"/>
            <a:ext cx="2555776" cy="3012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4372" y="1052736"/>
            <a:ext cx="4651515" cy="4651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86398" y="2532529"/>
            <a:ext cx="1457610" cy="3164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2402" l="0" r="9869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520"/>
          <a:stretch/>
        </p:blipFill>
        <p:spPr bwMode="auto">
          <a:xfrm>
            <a:off x="5076056" y="4060838"/>
            <a:ext cx="1270977" cy="1550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8015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356" y="1196748"/>
            <a:ext cx="1042145" cy="2183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403" y="1196751"/>
            <a:ext cx="1042145" cy="2183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7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7684" y="4005063"/>
            <a:ext cx="1371829" cy="2728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8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356" y="4005064"/>
            <a:ext cx="1405791" cy="2795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9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891" y="4005064"/>
            <a:ext cx="1417111" cy="281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0" name="Picture 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245" y="4005064"/>
            <a:ext cx="1368029" cy="2720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1" name="Picture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01" y="4005064"/>
            <a:ext cx="1354853" cy="2694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7684" y="1196749"/>
            <a:ext cx="1042145" cy="2183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935" y="1196751"/>
            <a:ext cx="1042145" cy="2183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48" y="1196751"/>
            <a:ext cx="1042145" cy="2183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4805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3" b="99233" l="0" r="998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277438"/>
            <a:ext cx="6419850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86364" b="-2680"/>
          <a:stretch/>
        </p:blipFill>
        <p:spPr bwMode="auto">
          <a:xfrm>
            <a:off x="2629438" y="2904995"/>
            <a:ext cx="429131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894119"/>
            <a:ext cx="433387" cy="157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952" y="591329"/>
            <a:ext cx="334963" cy="2228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421386" y="698859"/>
            <a:ext cx="317452" cy="2111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131" y="2569870"/>
            <a:ext cx="334963" cy="2228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2764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103415"/>
            <a:ext cx="2116137" cy="212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86351" l="27444" r="72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573" r="22394" b="4052"/>
          <a:stretch/>
        </p:blipFill>
        <p:spPr bwMode="auto">
          <a:xfrm>
            <a:off x="2987823" y="980728"/>
            <a:ext cx="3704535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018235"/>
            <a:ext cx="1940952" cy="2291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553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81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913668"/>
            <a:ext cx="1268413" cy="154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924944"/>
            <a:ext cx="1755775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908720"/>
            <a:ext cx="3934172" cy="4548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602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6613" l="0" r="908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196752"/>
            <a:ext cx="5184998" cy="5184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6819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622</TotalTime>
  <Words>0</Words>
  <Application>Microsoft Office PowerPoint</Application>
  <PresentationFormat>Экран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Знакомство с гостями</dc:title>
  <dc:creator>User</dc:creator>
  <cp:lastModifiedBy>User</cp:lastModifiedBy>
  <cp:revision>34</cp:revision>
  <dcterms:created xsi:type="dcterms:W3CDTF">2016-11-21T18:01:19Z</dcterms:created>
  <dcterms:modified xsi:type="dcterms:W3CDTF">2020-11-04T19:48:04Z</dcterms:modified>
</cp:coreProperties>
</file>