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1" r:id="rId9"/>
    <p:sldId id="271" r:id="rId10"/>
    <p:sldId id="272" r:id="rId11"/>
    <p:sldId id="273" r:id="rId12"/>
    <p:sldId id="274" r:id="rId13"/>
    <p:sldId id="275" r:id="rId14"/>
    <p:sldId id="265" r:id="rId15"/>
    <p:sldId id="266" r:id="rId16"/>
    <p:sldId id="267" r:id="rId17"/>
    <p:sldId id="268" r:id="rId18"/>
    <p:sldId id="269" r:id="rId19"/>
    <p:sldId id="282" r:id="rId20"/>
    <p:sldId id="276" r:id="rId21"/>
    <p:sldId id="277" r:id="rId22"/>
    <p:sldId id="279" r:id="rId23"/>
    <p:sldId id="278" r:id="rId24"/>
    <p:sldId id="280" r:id="rId25"/>
    <p:sldId id="281" r:id="rId26"/>
    <p:sldId id="284" r:id="rId27"/>
    <p:sldId id="283" r:id="rId28"/>
    <p:sldId id="286" r:id="rId29"/>
    <p:sldId id="28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>
        <p:scale>
          <a:sx n="81" d="100"/>
          <a:sy n="81" d="100"/>
        </p:scale>
        <p:origin x="-90" y="-7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279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39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387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07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921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549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24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16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52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59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51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95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62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00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449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669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0593A-2E5F-43AA-A80E-46641C1FE5C8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9AF5F7A-92F9-4C46-A320-21E7A57CB3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17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0645" y="281353"/>
            <a:ext cx="11441723" cy="243974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Дидактическая игра </a:t>
            </a:r>
            <a:r>
              <a:rPr lang="ru-RU" dirty="0">
                <a:solidFill>
                  <a:schemeClr val="tx1"/>
                </a:solidFill>
              </a:rPr>
              <a:t>своими </a:t>
            </a:r>
            <a:r>
              <a:rPr lang="ru-RU" dirty="0" smtClean="0">
                <a:solidFill>
                  <a:schemeClr val="tx1"/>
                </a:solidFill>
              </a:rPr>
              <a:t>руками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dirty="0" err="1">
                <a:solidFill>
                  <a:schemeClr val="tx1"/>
                </a:solidFill>
              </a:rPr>
              <a:t>Ходилка-бродилка</a:t>
            </a:r>
            <a:r>
              <a:rPr lang="ru-RU" dirty="0" smtClean="0">
                <a:solidFill>
                  <a:schemeClr val="tx1"/>
                </a:solidFill>
              </a:rPr>
              <a:t>, по следам русских народных сказок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82" y="2955557"/>
            <a:ext cx="8242036" cy="337021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5491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824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Фишки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67" y="1445480"/>
            <a:ext cx="3316910" cy="5193400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31" y="1398588"/>
            <a:ext cx="3388159" cy="5248397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7727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227" y="31652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Фишки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5" y="1175850"/>
            <a:ext cx="3521760" cy="5318735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78" y="1175850"/>
            <a:ext cx="3360614" cy="5342079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158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227" y="26963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Фишки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82" y="1269635"/>
            <a:ext cx="3780838" cy="5318734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44" y="1293081"/>
            <a:ext cx="3969187" cy="5248396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7241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780" y="26963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Фишки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72" y="1211019"/>
            <a:ext cx="3628474" cy="5493061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16" y="1211019"/>
            <a:ext cx="3726899" cy="5482858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5550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057" y="29307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Кубик для игры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3" y="1386865"/>
            <a:ext cx="4281920" cy="4533289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165" y="1363418"/>
            <a:ext cx="4029020" cy="4580182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7050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566" y="353595"/>
            <a:ext cx="1183494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детей с игрой «Ходилка-бродилка, по следам русских народных сказок»;  развитие интереса к русскому народному творчеству, промыслам, декоративно-прикладному искусству, через игру «Ходилка-бродилка, по следам русских народных сказок»; ознакомление с культурой русского народа, праздниками, обычаями, традициями, народному искусству ( по картинкам- герои сказок; русские народные сказки); развитие логических способностей, внимание, навыки самоконтроля, речь, умение узнавать художественные произведения по иллюстрациям.  Формирование навыка счёта до 6, умение отсчитывать определённое количество клеток по числу точек, выпавших на кубике. Воспитывать у детей чувства патриотизма.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91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767" y="967044"/>
            <a:ext cx="922237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</a:t>
            </a:r>
          </a:p>
          <a:p>
            <a:pPr algn="just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оставьте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фишки на клетку «Старт». Игроки ходят по очереди. В свой ход игрок бросает кубик и переставляет свою фишку вперёд ровно на столько клеток, сколько очков (точек) выпало.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14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6523"/>
            <a:ext cx="8596668" cy="902677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Старт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6" y="1247603"/>
            <a:ext cx="5181600" cy="3820451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72" y="2480147"/>
            <a:ext cx="5452313" cy="3908929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3866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519" y="422031"/>
            <a:ext cx="8596668" cy="150948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Бросаем кубик и считаем сколько выпало точек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1" y="2038819"/>
            <a:ext cx="4854456" cy="3342072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771" y="2976856"/>
            <a:ext cx="4961721" cy="3400497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624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2" y="216598"/>
            <a:ext cx="8283413" cy="632822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965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154" y="621323"/>
            <a:ext cx="909710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для игры: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поле (сделанное своими руками: из ватмана, круги разных цветов,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стрелочки -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цветной бумаги, картинки из русских народных сказок, картинки традиций, народное творчество, промысел), фишки в виде героев из русских народных сказок (сделанные из яйца-киндер сюрприз, цветных крышек, пуговиц, верёвочек, трубочек цветных, кубик с точками (счёт до 6, сделанный из бумаги и пенопласта).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3-4 года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игроков: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 человека.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70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226" y="3048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Продолжаем игру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0" y="1465385"/>
            <a:ext cx="4709925" cy="3387968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02" y="2199358"/>
            <a:ext cx="4972804" cy="3849750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2191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5" y="373077"/>
            <a:ext cx="4421675" cy="4970430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1858637"/>
            <a:ext cx="5390905" cy="4424931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032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914" y="1185427"/>
            <a:ext cx="92957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dirty="0"/>
              <a:t>Если фишка попала на </a:t>
            </a:r>
            <a:r>
              <a:rPr lang="ru-RU" sz="4800" b="1" dirty="0">
                <a:solidFill>
                  <a:srgbClr val="FF0000"/>
                </a:solidFill>
              </a:rPr>
              <a:t>красный</a:t>
            </a:r>
            <a:r>
              <a:rPr lang="ru-RU" sz="4800" dirty="0"/>
              <a:t> </a:t>
            </a:r>
            <a:r>
              <a:rPr lang="ru-RU" sz="4800" dirty="0" smtClean="0"/>
              <a:t>цвет - </a:t>
            </a:r>
            <a:r>
              <a:rPr lang="ru-RU" sz="4800" dirty="0"/>
              <a:t>игрок по стрелочке делает шаг </a:t>
            </a:r>
            <a:r>
              <a:rPr lang="ru-RU" sz="4800" i="1" u="sng" dirty="0"/>
              <a:t>вперед</a:t>
            </a:r>
            <a:r>
              <a:rPr lang="ru-RU" sz="4800" dirty="0"/>
              <a:t>. Если фишка попала </a:t>
            </a:r>
            <a:r>
              <a:rPr lang="ru-RU" sz="4800" dirty="0" smtClean="0"/>
              <a:t>на </a:t>
            </a:r>
            <a:r>
              <a:rPr lang="ru-RU" sz="4800" dirty="0">
                <a:solidFill>
                  <a:srgbClr val="FFC000"/>
                </a:solidFill>
              </a:rPr>
              <a:t>жёлтый</a:t>
            </a:r>
            <a:r>
              <a:rPr lang="ru-RU" sz="4800" dirty="0"/>
              <a:t> цвет-игрок делает шаг </a:t>
            </a:r>
            <a:r>
              <a:rPr lang="ru-RU" sz="4800" i="1" u="sng" dirty="0"/>
              <a:t>назад</a:t>
            </a:r>
            <a:r>
              <a:rPr lang="ru-RU" sz="4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3454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240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Переход по стрелочкам!!!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3" y="1412441"/>
            <a:ext cx="5024882" cy="2807867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664" y="2432401"/>
            <a:ext cx="4897718" cy="3687046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5670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649" y="397601"/>
            <a:ext cx="4089332" cy="4171839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44" y="1120949"/>
            <a:ext cx="3645941" cy="5537417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059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2368" y="1396443"/>
            <a:ext cx="88157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dirty="0"/>
              <a:t>В игре «Ходилка-бродилка, по следам русских народных сказок» побеждает тот, чья фишка первой дойдёт до клетки «Финиш». </a:t>
            </a:r>
          </a:p>
        </p:txBody>
      </p:sp>
    </p:spTree>
    <p:extLst>
      <p:ext uri="{BB962C8B-B14F-4D97-AF65-F5344CB8AC3E}">
        <p14:creationId xmlns:p14="http://schemas.microsoft.com/office/powerpoint/2010/main" val="226519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580" y="33996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ФИНИШ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2" y="1685330"/>
            <a:ext cx="4873849" cy="3261807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619" y="2834193"/>
            <a:ext cx="5024442" cy="3379038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883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72" y="823964"/>
            <a:ext cx="10085865" cy="511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031" y="619707"/>
            <a:ext cx="1114864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dirty="0"/>
              <a:t>«Ходилка-бродилка, по следам русских народных сказок», можно использовать в самостоятельной деятельности детей; при чтение художественной литературы; при познавательном развитие, речевом развитие, а также можно использовать при знакомстве с культурой русского народа, как наглядное пособие, прививая патриотизм через героев русской народной сказки!!!</a:t>
            </a:r>
          </a:p>
        </p:txBody>
      </p:sp>
    </p:spTree>
    <p:extLst>
      <p:ext uri="{BB962C8B-B14F-4D97-AF65-F5344CB8AC3E}">
        <p14:creationId xmlns:p14="http://schemas.microsoft.com/office/powerpoint/2010/main" val="189677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4031" y="218831"/>
            <a:ext cx="11306002" cy="13208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</a:rPr>
              <a:t>Спасибо за внимание!!!</a:t>
            </a:r>
            <a:endParaRPr lang="ru-RU" sz="48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8" y="1104203"/>
            <a:ext cx="6770175" cy="5519335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2079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949" y="44547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Игровое поле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734" y="1369925"/>
            <a:ext cx="8698895" cy="48768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15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Фишки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62" y="1559169"/>
            <a:ext cx="5301243" cy="4635255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2723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369" y="533121"/>
            <a:ext cx="4866215" cy="591892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0448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654" y="235131"/>
            <a:ext cx="4551615" cy="64008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6868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08" y="195943"/>
            <a:ext cx="5010615" cy="63877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9157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505" y="300446"/>
            <a:ext cx="6396404" cy="610035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1009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780" y="222738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Фишки</a:t>
            </a:r>
            <a:endParaRPr lang="ru-RU" sz="48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5" y="1386866"/>
            <a:ext cx="3434862" cy="5084866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33" y="1339972"/>
            <a:ext cx="3294744" cy="5079541"/>
          </a:xfr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6539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</TotalTime>
  <Words>363</Words>
  <Application>Microsoft Office PowerPoint</Application>
  <PresentationFormat>Произвольный</PresentationFormat>
  <Paragraphs>25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Аспект</vt:lpstr>
      <vt:lpstr>Дидактическая игра своими руками «Ходилка-бродилка, по следам русских народных сказок»</vt:lpstr>
      <vt:lpstr>Презентация PowerPoint</vt:lpstr>
      <vt:lpstr>Игровое поле</vt:lpstr>
      <vt:lpstr>Фишки</vt:lpstr>
      <vt:lpstr>Презентация PowerPoint</vt:lpstr>
      <vt:lpstr>Презентация PowerPoint</vt:lpstr>
      <vt:lpstr>Презентация PowerPoint</vt:lpstr>
      <vt:lpstr>Презентация PowerPoint</vt:lpstr>
      <vt:lpstr>Фишки</vt:lpstr>
      <vt:lpstr>Фишки</vt:lpstr>
      <vt:lpstr>Фишки</vt:lpstr>
      <vt:lpstr>Фишки</vt:lpstr>
      <vt:lpstr>Фишки</vt:lpstr>
      <vt:lpstr>Кубик для игры</vt:lpstr>
      <vt:lpstr>Презентация PowerPoint</vt:lpstr>
      <vt:lpstr>Презентация PowerPoint</vt:lpstr>
      <vt:lpstr>Старт</vt:lpstr>
      <vt:lpstr>Бросаем кубик и считаем сколько выпало точек</vt:lpstr>
      <vt:lpstr>Презентация PowerPoint</vt:lpstr>
      <vt:lpstr>Продолжаем игру</vt:lpstr>
      <vt:lpstr>Презентация PowerPoint</vt:lpstr>
      <vt:lpstr>Презентация PowerPoint</vt:lpstr>
      <vt:lpstr>Переход по стрелочкам!!!</vt:lpstr>
      <vt:lpstr>Презентация PowerPoint</vt:lpstr>
      <vt:lpstr>Презентация PowerPoint</vt:lpstr>
      <vt:lpstr>ФИНИШ</vt:lpstr>
      <vt:lpstr>Презентация PowerPoint</vt:lpstr>
      <vt:lpstr>Презентация PowerPoint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«Ходилка-бродилка, по следам русских народных сказок», своими руками</dc:title>
  <dc:creator>PC</dc:creator>
  <cp:lastModifiedBy>User</cp:lastModifiedBy>
  <cp:revision>19</cp:revision>
  <dcterms:created xsi:type="dcterms:W3CDTF">2022-11-09T11:50:54Z</dcterms:created>
  <dcterms:modified xsi:type="dcterms:W3CDTF">2022-11-14T08:37:15Z</dcterms:modified>
</cp:coreProperties>
</file>