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0" r:id="rId2"/>
    <p:sldMasterId id="2147483681" r:id="rId3"/>
  </p:sldMasterIdLst>
  <p:sldIdLst>
    <p:sldId id="268" r:id="rId4"/>
    <p:sldId id="292" r:id="rId5"/>
    <p:sldId id="293" r:id="rId6"/>
    <p:sldId id="267" r:id="rId7"/>
    <p:sldId id="256" r:id="rId8"/>
    <p:sldId id="294" r:id="rId9"/>
    <p:sldId id="263" r:id="rId10"/>
    <p:sldId id="281" r:id="rId11"/>
    <p:sldId id="260" r:id="rId12"/>
    <p:sldId id="264" r:id="rId13"/>
    <p:sldId id="287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B1405"/>
    <a:srgbClr val="C160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813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813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813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81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81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813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81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4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4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4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4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4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814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4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4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4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5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5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5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5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815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815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5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5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5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5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6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7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7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7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17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817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81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481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818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074FAA0-A845-4081-AECC-241952754D9B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4818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8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8A2A3F-8D76-4E8A-9913-B0106C77EA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9A3D2-BC57-454F-8724-60476CFF34AB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2DC7-ED26-4375-B6E7-3622363F4F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22A36-C5E8-4536-A308-255055943FD6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28AF-2020-4871-A66F-3538A79BA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F263-AE60-4B07-AC63-748B4CF9637C}" type="datetimeFigureOut">
              <a:rPr lang="ru-RU"/>
              <a:pPr>
                <a:defRPr/>
              </a:pPr>
              <a:t>09.10.2022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C068-5257-4FBF-A593-5C5EB7CDB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AF8FB"/>
              </a:clrFrom>
              <a:clrTo>
                <a:srgbClr val="FAF8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876925"/>
            <a:ext cx="11811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0B57-285C-4D52-BDEC-85C6A03EA107}" type="datetimeFigureOut">
              <a:rPr lang="ru-RU"/>
              <a:pPr>
                <a:defRPr/>
              </a:pPr>
              <a:t>09.10.2022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92F5-33CE-471C-B1B1-8CA23E69E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E889F9-338F-42EC-957F-8CC83A286777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535E-4634-4A6D-9F66-D46574B629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376021-D976-4A5B-973D-9554ED8BC78C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C8422-491A-4819-9EF2-5465612B4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31C3A-8B97-4F5A-BCED-960EF2761D5B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725B9-8488-4D79-8E7E-68E0BBB000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D54A2-6A5D-42A7-82D8-CCB1ED65DBD7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DCEDB-4D86-46EF-95CD-389FD503A9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59B137-A1D4-4D58-9927-C3F836A2B74E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D6AA-1870-4396-B2F5-1AD4CCF18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B3313-A5E2-4B4A-A8DA-94552943B143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8AD9-431A-4C9F-B4F3-19BFFB73E4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DCDA9-EE46-44DF-A089-A058AEC56B5D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FB88-A6FC-4CB6-BA7A-7D0DE8D54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20978-BD48-49D8-8B28-10DBD6E0891C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D8A5-B97E-4554-9647-65EE819D34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71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711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71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71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71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1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71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71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713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71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71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71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4716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6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33FDFD4-FB40-4857-B103-4FAB8F393A75}" type="datetimeFigureOut">
              <a:rPr lang="ru-RU"/>
              <a:pPr/>
              <a:t>09.10.2022</a:t>
            </a:fld>
            <a:endParaRPr lang="ru-RU"/>
          </a:p>
        </p:txBody>
      </p:sp>
      <p:sp>
        <p:nvSpPr>
          <p:cNvPr id="471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71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D88D6B3-C41E-4510-95BD-4AADDD2D03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68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Rectangle 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7CC80C7B-AB67-4923-835C-81627E379174}" type="datetimeFigureOut">
              <a:rPr lang="ru-RU"/>
              <a:pPr>
                <a:defRPr/>
              </a:pPr>
              <a:t>09.10.2022</a:t>
            </a:fld>
            <a:endParaRPr lang="ru-RU"/>
          </a:p>
        </p:txBody>
      </p:sp>
      <p:sp>
        <p:nvSpPr>
          <p:cNvPr id="9" name="Rectangle 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716CADF0-F476-4530-9451-0B826FC90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803DBE-E710-4A8C-895A-7933DE5B0E07}" type="datetimeFigureOut">
              <a:rPr lang="ru-RU"/>
              <a:pPr>
                <a:defRPr/>
              </a:pPr>
              <a:t>09.10.2022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C020D9-B0CF-40D7-A7BD-56F432DE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0" y="1628775"/>
            <a:ext cx="92519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7A4619"/>
                </a:solidFill>
                <a:latin typeface="Algerian" pitchFamily="82" charset="0"/>
              </a:rPr>
              <a:t>Урок </a:t>
            </a:r>
          </a:p>
          <a:p>
            <a:pPr algn="ctr"/>
            <a:r>
              <a:rPr lang="ru-RU" sz="5400" b="1">
                <a:solidFill>
                  <a:srgbClr val="7A4619"/>
                </a:solidFill>
                <a:latin typeface="Algerian" pitchFamily="82" charset="0"/>
              </a:rPr>
              <a:t>литературного  чтения</a:t>
            </a:r>
            <a:endParaRPr lang="ru-RU" sz="5400" b="1">
              <a:solidFill>
                <a:srgbClr val="7A4619"/>
              </a:solidFill>
            </a:endParaRPr>
          </a:p>
          <a:p>
            <a:pPr algn="ctr"/>
            <a:r>
              <a:rPr lang="ru-RU" sz="5400" b="1">
                <a:solidFill>
                  <a:srgbClr val="7A4619"/>
                </a:solidFill>
              </a:rPr>
              <a:t>3 класс</a:t>
            </a:r>
          </a:p>
        </p:txBody>
      </p:sp>
      <p:pic>
        <p:nvPicPr>
          <p:cNvPr id="2457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33375"/>
            <a:ext cx="1952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644900"/>
            <a:ext cx="5922963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-93663"/>
            <a:ext cx="5761037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684213" y="476250"/>
            <a:ext cx="75612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accent1"/>
                </a:solidFill>
                <a:latin typeface="Candara" pitchFamily="34" charset="0"/>
              </a:rPr>
              <a:t>Домашнее задание</a:t>
            </a:r>
          </a:p>
          <a:p>
            <a:r>
              <a:rPr lang="ru-RU" sz="5400" b="1">
                <a:solidFill>
                  <a:schemeClr val="accent1"/>
                </a:solidFill>
                <a:latin typeface="Candara" pitchFamily="34" charset="0"/>
              </a:rPr>
              <a:t>Стр.170 – 172 выразительно читать, отвечать на вопросы, нарисовать рисунок.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 lIns="45720" rIns="45720"/>
          <a:lstStyle/>
          <a:p>
            <a:pPr marL="0" indent="0"/>
            <a:r>
              <a:rPr lang="ru-RU" sz="8800"/>
              <a:t>Спасибо за урок!</a:t>
            </a:r>
          </a:p>
          <a:p>
            <a:pPr marL="0" indent="0"/>
            <a:r>
              <a:rPr lang="ru-RU" sz="8800"/>
              <a:t>Молодцы!!!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pic>
        <p:nvPicPr>
          <p:cNvPr id="25602" name="Picture 6" descr="b2adf2eeb3fae71991e987f38e45515c92b7e0fd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050212" cy="6048375"/>
          </a:xfrm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/>
              <a:t>Речевая разминка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57338"/>
            <a:ext cx="8229600" cy="4525962"/>
          </a:xfrm>
        </p:spPr>
        <p:txBody>
          <a:bodyPr lIns="45720" rIns="45720"/>
          <a:lstStyle/>
          <a:p>
            <a:pPr marL="0" indent="0"/>
            <a:r>
              <a:rPr lang="ru-RU" sz="5400"/>
              <a:t>Как животных в мире много</a:t>
            </a:r>
            <a:br>
              <a:rPr lang="ru-RU" sz="5400"/>
            </a:br>
            <a:r>
              <a:rPr lang="ru-RU" sz="5400"/>
              <a:t>Грозных, добрых и смешных.</a:t>
            </a:r>
            <a:br>
              <a:rPr lang="ru-RU" sz="5400"/>
            </a:br>
            <a:r>
              <a:rPr lang="ru-RU" sz="5400"/>
              <a:t>Все идут своей дорогой,</a:t>
            </a:r>
            <a:br>
              <a:rPr lang="ru-RU" sz="5400"/>
            </a:br>
            <a:r>
              <a:rPr lang="ru-RU" sz="5400"/>
              <a:t>Кто с людьми, а кто без них.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/>
        <p:txBody>
          <a:bodyPr lIns="45720" rIns="45720"/>
          <a:lstStyle/>
          <a:p>
            <a:pPr marL="0" indent="0">
              <a:spcBef>
                <a:spcPct val="0"/>
              </a:spcBef>
            </a:pPr>
            <a:endParaRPr lang="ru-RU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http://festival.1september.ru/articles/61760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-3175"/>
            <a:ext cx="61198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ru-RU"/>
          </a:p>
        </p:txBody>
      </p:sp>
      <p:pic>
        <p:nvPicPr>
          <p:cNvPr id="29698" name="Picture 8" descr="Иллюстрация к стихотворению Н.А. Некрасова &quot;Дед Мазай и зайцы&quot;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7993062" cy="4679950"/>
          </a:xfr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4294967295"/>
          </p:nvPr>
        </p:nvSpPr>
        <p:spPr>
          <a:xfrm>
            <a:off x="323850" y="404813"/>
            <a:ext cx="8353425" cy="7272337"/>
          </a:xfrm>
          <a:solidFill>
            <a:srgbClr val="C16059"/>
          </a:solidFill>
        </p:spPr>
        <p:txBody>
          <a:bodyPr lIns="45720" rIns="4572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accent2"/>
                </a:solidFill>
                <a:latin typeface="Batang" pitchFamily="18" charset="-127"/>
              </a:rPr>
              <a:t>Силки</a:t>
            </a:r>
            <a:r>
              <a:rPr lang="ru-RU" b="1">
                <a:latin typeface="Batang" pitchFamily="18" charset="-127"/>
              </a:rPr>
              <a:t> –петли для ловли птиц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>
                <a:latin typeface="Batang" pitchFamily="18" charset="-127"/>
              </a:rPr>
              <a:t>и мелких животных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accent2"/>
                </a:solidFill>
                <a:latin typeface="Batang" pitchFamily="18" charset="-127"/>
              </a:rPr>
              <a:t>Багры</a:t>
            </a:r>
            <a:r>
              <a:rPr lang="ru-RU" b="1">
                <a:latin typeface="Batang" pitchFamily="18" charset="-127"/>
              </a:rPr>
              <a:t> -  шест с металлическим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>
                <a:latin typeface="Batang" pitchFamily="18" charset="-127"/>
              </a:rPr>
              <a:t>крюком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accent2"/>
                </a:solidFill>
                <a:latin typeface="Batang" pitchFamily="18" charset="-127"/>
              </a:rPr>
              <a:t>Аршин</a:t>
            </a:r>
            <a:r>
              <a:rPr lang="ru-RU" b="1">
                <a:latin typeface="Batang" pitchFamily="18" charset="-127"/>
              </a:rPr>
              <a:t> – старинная мера длины, немного меньше метра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accent2"/>
                </a:solidFill>
                <a:latin typeface="Batang" pitchFamily="18" charset="-127"/>
              </a:rPr>
              <a:t>Сажень</a:t>
            </a:r>
            <a:r>
              <a:rPr lang="ru-RU" b="1">
                <a:latin typeface="Batang" pitchFamily="18" charset="-127"/>
              </a:rPr>
              <a:t> - старинная мера длины, чуть больше двух метров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accent2"/>
                </a:solidFill>
                <a:latin typeface="Batang" pitchFamily="18" charset="-127"/>
              </a:rPr>
              <a:t>Зипун</a:t>
            </a:r>
            <a:r>
              <a:rPr lang="ru-RU">
                <a:solidFill>
                  <a:schemeClr val="accent2"/>
                </a:solidFill>
                <a:latin typeface="Batang" pitchFamily="18" charset="-127"/>
              </a:rPr>
              <a:t> </a:t>
            </a:r>
            <a:r>
              <a:rPr lang="ru-RU">
                <a:latin typeface="Batang" pitchFamily="18" charset="-127"/>
              </a:rPr>
              <a:t>– </a:t>
            </a:r>
            <a:r>
              <a:rPr lang="ru-RU" b="1"/>
              <a:t>старинная верхняя одежда крестьян, типа кафтана без воротника, изготовленная из грубого сукна яркого цвета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00000">
            <a:off x="1111063" y="121184"/>
            <a:ext cx="2088234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sp>
        <p:nvSpPr>
          <p:cNvPr id="2" name="TextBox 1"/>
          <p:cNvSpPr txBox="1"/>
          <p:nvPr/>
        </p:nvSpPr>
        <p:spPr>
          <a:xfrm>
            <a:off x="2339975" y="765175"/>
            <a:ext cx="1033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БАГОР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522759"/>
            <a:ext cx="2880320" cy="211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2876966"/>
            <a:ext cx="2376263" cy="3668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TextBox 2"/>
          <p:cNvSpPr txBox="1"/>
          <p:nvPr/>
        </p:nvSpPr>
        <p:spPr>
          <a:xfrm>
            <a:off x="7524750" y="6003925"/>
            <a:ext cx="939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ЗИПУН</a:t>
            </a:r>
          </a:p>
        </p:txBody>
      </p:sp>
      <p:pic>
        <p:nvPicPr>
          <p:cNvPr id="31750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219450"/>
            <a:ext cx="33591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088" y="6203950"/>
            <a:ext cx="23764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силки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http://festival.1september.ru/articles/617605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Тема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езентация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606</TotalTime>
  <Words>88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Candara</vt:lpstr>
      <vt:lpstr>Wingdings 2</vt:lpstr>
      <vt:lpstr>Calibri</vt:lpstr>
      <vt:lpstr>Algerian</vt:lpstr>
      <vt:lpstr>Batang</vt:lpstr>
      <vt:lpstr>Тема1</vt:lpstr>
      <vt:lpstr>Презентация1</vt:lpstr>
      <vt:lpstr>Кимоно</vt:lpstr>
      <vt:lpstr>Слайд 1</vt:lpstr>
      <vt:lpstr>Слайд 2</vt:lpstr>
      <vt:lpstr>Речевая разминка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Пальчик</cp:lastModifiedBy>
  <cp:revision>61</cp:revision>
  <dcterms:created xsi:type="dcterms:W3CDTF">2013-01-31T07:19:23Z</dcterms:created>
  <dcterms:modified xsi:type="dcterms:W3CDTF">2022-10-09T12:08:15Z</dcterms:modified>
</cp:coreProperties>
</file>