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95" r:id="rId3"/>
    <p:sldId id="262" r:id="rId4"/>
    <p:sldId id="261" r:id="rId5"/>
    <p:sldId id="268" r:id="rId6"/>
    <p:sldId id="257" r:id="rId7"/>
    <p:sldId id="292" r:id="rId8"/>
    <p:sldId id="293" r:id="rId9"/>
    <p:sldId id="291" r:id="rId10"/>
    <p:sldId id="294" r:id="rId11"/>
    <p:sldId id="264" r:id="rId12"/>
    <p:sldId id="267" r:id="rId13"/>
    <p:sldId id="266" r:id="rId14"/>
    <p:sldId id="277" r:id="rId15"/>
    <p:sldId id="271" r:id="rId16"/>
    <p:sldId id="281" r:id="rId17"/>
    <p:sldId id="285" r:id="rId18"/>
    <p:sldId id="272" r:id="rId19"/>
    <p:sldId id="298" r:id="rId20"/>
    <p:sldId id="278" r:id="rId21"/>
    <p:sldId id="296" r:id="rId22"/>
    <p:sldId id="297" r:id="rId23"/>
    <p:sldId id="29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49E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593" autoAdjust="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033BE-0F0B-4C84-B7FA-A1807D3EE6B9}" type="datetimeFigureOut">
              <a:rPr lang="ru-RU" smtClean="0"/>
              <a:t>24.02.2024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B5491-80B8-455C-A27D-6AD7A616D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821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B5491-80B8-455C-A27D-6AD7A616D3F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760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B5491-80B8-455C-A27D-6AD7A616D3F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634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B5491-80B8-455C-A27D-6AD7A616D3F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169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001BF98-EF2C-45A9-AA45-32AB1519D3E7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6FB60DA-496E-4589-8D2F-41D3A6136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BF98-EF2C-45A9-AA45-32AB1519D3E7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60DA-496E-4589-8D2F-41D3A6136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BF98-EF2C-45A9-AA45-32AB1519D3E7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60DA-496E-4589-8D2F-41D3A6136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001BF98-EF2C-45A9-AA45-32AB1519D3E7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60DA-496E-4589-8D2F-41D3A6136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001BF98-EF2C-45A9-AA45-32AB1519D3E7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6FB60DA-496E-4589-8D2F-41D3A6136A1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001BF98-EF2C-45A9-AA45-32AB1519D3E7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6FB60DA-496E-4589-8D2F-41D3A6136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001BF98-EF2C-45A9-AA45-32AB1519D3E7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6FB60DA-496E-4589-8D2F-41D3A6136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BF98-EF2C-45A9-AA45-32AB1519D3E7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60DA-496E-4589-8D2F-41D3A6136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001BF98-EF2C-45A9-AA45-32AB1519D3E7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6FB60DA-496E-4589-8D2F-41D3A6136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001BF98-EF2C-45A9-AA45-32AB1519D3E7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6FB60DA-496E-4589-8D2F-41D3A6136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001BF98-EF2C-45A9-AA45-32AB1519D3E7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6FB60DA-496E-4589-8D2F-41D3A6136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001BF98-EF2C-45A9-AA45-32AB1519D3E7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6FB60DA-496E-4589-8D2F-41D3A6136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heel spokes="1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2.jpeg"/><Relationship Id="rId9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0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openxmlformats.org/officeDocument/2006/relationships/image" Target="../media/image21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Vlad\My Documents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937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112500"/>
          </a:effectLst>
        </p:spPr>
      </p:pic>
      <p:sp>
        <p:nvSpPr>
          <p:cNvPr id="1026" name="AutoShape 2" descr="https://encrypted-tbn0.gstatic.com/images?q=tbn:ANd9GcRHycM5cLT-9WoeSrxUDBWMBXWF8xh2Bb5ZuzutmM-At-wasfI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5575" y="404664"/>
            <a:ext cx="8880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Муниципальное дошкольное образовательное учреждение</a:t>
            </a:r>
          </a:p>
          <a:p>
            <a:pPr algn="ctr"/>
            <a:r>
              <a:rPr lang="ru-RU" sz="2200" b="1" dirty="0" smtClean="0"/>
              <a:t> «Детский сад  № 26»</a:t>
            </a:r>
            <a:endParaRPr lang="ru-RU" sz="2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4849" y="1978386"/>
            <a:ext cx="85236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Формирование экологической культуры дошкольников 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посредством </a:t>
            </a:r>
            <a:r>
              <a:rPr lang="ru-RU" sz="3600" b="1" dirty="0"/>
              <a:t>техники «Мозаика»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5405" y="3933056"/>
            <a:ext cx="581761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600" b="1" dirty="0" smtClean="0"/>
              <a:t>Воспитатель:</a:t>
            </a:r>
          </a:p>
          <a:p>
            <a:pPr algn="r"/>
            <a:r>
              <a:rPr lang="ru-RU" sz="2600" b="1" dirty="0" err="1" smtClean="0"/>
              <a:t>Корепанова</a:t>
            </a:r>
            <a:r>
              <a:rPr lang="ru-RU" sz="2600" b="1" dirty="0" smtClean="0"/>
              <a:t> Наталья Викторовна</a:t>
            </a:r>
            <a:endParaRPr lang="ru-RU" sz="2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5157192"/>
            <a:ext cx="5802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           Ломоносовский район </a:t>
            </a:r>
          </a:p>
          <a:p>
            <a:pPr algn="ctr"/>
            <a:r>
              <a:rPr lang="ru-RU" sz="2400" b="1" dirty="0" smtClean="0"/>
              <a:t>п. Аннино</a:t>
            </a:r>
            <a:endParaRPr lang="ru-RU" sz="2400" b="1" dirty="0"/>
          </a:p>
        </p:txBody>
      </p:sp>
    </p:spTree>
    <p:custDataLst>
      <p:tags r:id="rId1"/>
    </p:custDataLst>
  </p:cSld>
  <p:clrMapOvr>
    <a:masterClrMapping/>
  </p:clrMapOvr>
  <p:transition spd="slow" advTm="8024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Vlad\My Document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24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5624" y="116632"/>
            <a:ext cx="9144000" cy="151216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развитие: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988840"/>
            <a:ext cx="83529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-развитие общения,</a:t>
            </a:r>
          </a:p>
          <a:p>
            <a:r>
              <a:rPr lang="ru-RU" sz="2800" b="1" dirty="0" smtClean="0"/>
              <a:t>-становление самостоятельности, </a:t>
            </a:r>
            <a:r>
              <a:rPr lang="ru-RU" sz="2800" b="1" dirty="0" err="1" smtClean="0"/>
              <a:t>саморегуляции</a:t>
            </a:r>
            <a:r>
              <a:rPr lang="ru-RU" sz="2800" b="1" dirty="0" smtClean="0"/>
              <a:t>,</a:t>
            </a:r>
          </a:p>
          <a:p>
            <a:r>
              <a:rPr lang="ru-RU" sz="2800" b="1" dirty="0" smtClean="0"/>
              <a:t>-умение договариваться с друг другом,</a:t>
            </a:r>
          </a:p>
          <a:p>
            <a:r>
              <a:rPr lang="ru-RU" sz="2800" b="1" dirty="0" smtClean="0"/>
              <a:t>-готовность к совместной деятельности со  сверстниками (умение уступить, услышать).</a:t>
            </a:r>
            <a:endParaRPr lang="ru-RU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1983420"/>
      </p:ext>
    </p:extLst>
  </p:cSld>
  <p:clrMapOvr>
    <a:masterClrMapping/>
  </p:clrMapOvr>
  <p:transition spd="slow" advTm="9063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Vlad\My Document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 descr="https://encrypted-tbn0.gstatic.com/images?q=tbn:ANd9GcRHycM5cLT-9WoeSrxUDBWMBXWF8xh2Bb5ZuzutmM-At-wasfI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C:\Users\Наталья\Desktop\Фотографии\Мозаика\DSCF001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01989" y="411104"/>
            <a:ext cx="2595606" cy="201622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Users\Наталья\Desktop\Фотографии\Мозаика\DSCF001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2454" y="3565293"/>
            <a:ext cx="3370580" cy="244827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C:\Users\Наталья\Desktop\Фотографии\Мозаика\DSCF001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84582" y="420871"/>
            <a:ext cx="2457683" cy="213461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C:\Users\Наталья\Desktop\Фотографии\Мозаика\DSCF001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51483" y="3511463"/>
            <a:ext cx="3355272" cy="248990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 advTm="7399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Vlad\My Documents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 descr="https://encrypted-tbn0.gstatic.com/images?q=tbn:ANd9GcRHycM5cLT-9WoeSrxUDBWMBXWF8xh2Bb5ZuzutmM-At-wasfI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C:\Users\Наталья\Desktop\мозаика2\IMG_20171221_15521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71" y="160337"/>
            <a:ext cx="4029196" cy="320756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Users\Наталья\Desktop\мозаика2\101_377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909" y="3528235"/>
            <a:ext cx="2312556" cy="319136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C:\Users\Наталья\Desktop\мозаика2\101_377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542839"/>
            <a:ext cx="2702127" cy="320471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C:\Users\Наталья\Desktop\Фотографии\Мозаика\101_3755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543" y="3545606"/>
            <a:ext cx="3292547" cy="279183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C:\Users\Наталья\Desktop\мозаика2\101_377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139" y="160336"/>
            <a:ext cx="4248350" cy="320756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5701786"/>
      </p:ext>
    </p:extLst>
  </p:cSld>
  <p:clrMapOvr>
    <a:masterClrMapping/>
  </p:clrMapOvr>
  <p:transition spd="slow" advTm="11011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Vlad\My Documents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 descr="https://encrypted-tbn0.gstatic.com/images?q=tbn:ANd9GcRHycM5cLT-9WoeSrxUDBWMBXWF8xh2Bb5ZuzutmM-At-wasfI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C:\Users\Наталья\Desktop\мозаика2\101_4062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" t="23361" r="65056" b="12421"/>
          <a:stretch/>
        </p:blipFill>
        <p:spPr bwMode="auto">
          <a:xfrm>
            <a:off x="1403648" y="145561"/>
            <a:ext cx="6192688" cy="685690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635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322499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7546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Vlad\My Documents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 descr="https://encrypted-tbn0.gstatic.com/images?q=tbn:ANd9GcRHycM5cLT-9WoeSrxUDBWMBXWF8xh2Bb5ZuzutmM-At-wasfI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 descr="C:\Users\Наталья\Desktop\101_36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4483">
            <a:off x="2411760" y="1628800"/>
            <a:ext cx="3836885" cy="446569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35922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Витраж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4032817"/>
      </p:ext>
    </p:extLst>
  </p:cSld>
  <p:clrMapOvr>
    <a:masterClrMapping/>
  </p:clrMapOvr>
  <p:transition spd="slow" advTm="5134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Vlad\My Document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66555"/>
            <a:ext cx="9036496" cy="129614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/>
              </a:rPr>
              <a:t>Мозаика по дереву…</a:t>
            </a:r>
            <a:endParaRPr lang="ru-RU" sz="36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026" name="AutoShape 2" descr="https://encrypted-tbn0.gstatic.com/images?q=tbn:ANd9GcRHycM5cLT-9WoeSrxUDBWMBXWF8xh2Bb5ZuzutmM-At-wasfI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C:\Users\Наталья\Desktop\DSCF01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1881" y="2742574"/>
            <a:ext cx="4459796" cy="324035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 descr="C:\Users\Наталья\Desktop\DSCF011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8" t="1791" r="13636" b="6189"/>
          <a:stretch/>
        </p:blipFill>
        <p:spPr bwMode="auto">
          <a:xfrm rot="1725763">
            <a:off x="5055332" y="2709480"/>
            <a:ext cx="3483937" cy="253132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7473320"/>
      </p:ext>
    </p:extLst>
  </p:cSld>
  <p:clrMapOvr>
    <a:masterClrMapping/>
  </p:clrMapOvr>
  <p:transition spd="slow" advTm="7252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Vlad\My Document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 descr="https://encrypted-tbn0.gstatic.com/images?q=tbn:ANd9GcRHycM5cLT-9WoeSrxUDBWMBXWF8xh2Bb5ZuzutmM-At-wasfI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 descr="C:\Users\Наталья\Desktop\картинки к мозаика\IMG_20190408_1859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27" y="637001"/>
            <a:ext cx="4225652" cy="563420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Наталья\Desktop\картинки к мозаика\IMG_20190408_1859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37001"/>
            <a:ext cx="4207650" cy="56102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8261965"/>
      </p:ext>
    </p:extLst>
  </p:cSld>
  <p:clrMapOvr>
    <a:masterClrMapping/>
  </p:clrMapOvr>
  <p:transition spd="slow" advTm="7236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Vlad\My Documents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 descr="https://encrypted-tbn0.gstatic.com/images?q=tbn:ANd9GcRHycM5cLT-9WoeSrxUDBWMBXWF8xh2Bb5ZuzutmM-At-wasfI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3" descr="C:\Users\Наталья\Desktop\картинки к мозаика\IMG_20190408_1900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626853"/>
            <a:ext cx="4039234" cy="563420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аталья\Desktop\картинки к мозаика\IMG_20190408_1901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6853"/>
            <a:ext cx="4225652" cy="563420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1250000"/>
      </p:ext>
    </p:extLst>
  </p:cSld>
  <p:clrMapOvr>
    <a:masterClrMapping/>
  </p:clrMapOvr>
  <p:transition spd="slow" advTm="6098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Vlad\My Document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5083"/>
            <a:ext cx="9451975" cy="6858000"/>
          </a:xfrm>
          <a:prstGeom prst="rect">
            <a:avLst/>
          </a:prstGeom>
          <a:noFill/>
        </p:spPr>
      </p:pic>
      <p:sp>
        <p:nvSpPr>
          <p:cNvPr id="1026" name="AutoShape 2" descr="https://encrypted-tbn0.gstatic.com/images?q=tbn:ANd9GcRHycM5cLT-9WoeSrxUDBWMBXWF8xh2Bb5ZuzutmM-At-wasfI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C:\Users\Наталья\Desktop\картинки к мозаика\IMG_20190408_1911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85098"/>
            <a:ext cx="7194376" cy="539578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5709086"/>
      </p:ext>
    </p:extLst>
  </p:cSld>
  <p:clrMapOvr>
    <a:masterClrMapping/>
  </p:clrMapOvr>
  <p:transition spd="slow" advTm="6128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Vlad\My Document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5083"/>
            <a:ext cx="945197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938"/>
            <a:ext cx="8062912" cy="1404838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effectLst/>
              </a:rPr>
              <a:t>:</a:t>
            </a:r>
            <a:endParaRPr lang="ru-RU" sz="48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026" name="AutoShape 2" descr="https://encrypted-tbn0.gstatic.com/images?q=tbn:ANd9GcRHycM5cLT-9WoeSrxUDBWMBXWF8xh2Bb5ZuzutmM-At-wasfI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pic>
        <p:nvPicPr>
          <p:cNvPr id="7170" name="Picture 2" descr="C:\Users\Наталья\Desktop\картинки к мозаика\IMG_20190408_1901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14335" y="-596819"/>
            <a:ext cx="5553278" cy="782695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3924478"/>
      </p:ext>
    </p:extLst>
  </p:cSld>
  <p:clrMapOvr>
    <a:masterClrMapping/>
  </p:clrMapOvr>
  <p:transition spd="slow" advTm="5071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Vlad\My Document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3528" y="116632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Солнце, воздух, вода, леса – наши  лучшие друзья.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ÐÐ¾ÑÐ¾Ð¶ÐµÐµ Ð¸Ð·Ð¾Ð±ÑÐ°Ð¶ÐµÐ½Ð¸Ðµ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766" y="1338615"/>
            <a:ext cx="3310274" cy="2462781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Объект 3" descr="ÐÐ¾ÑÐ¾Ð¶ÐµÐµ Ð¸Ð·Ð¾Ð±ÑÐ°Ð¶ÐµÐ½Ð¸Ðµ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6" b="49671"/>
          <a:stretch/>
        </p:blipFill>
        <p:spPr bwMode="auto">
          <a:xfrm>
            <a:off x="4932040" y="1324585"/>
            <a:ext cx="3327444" cy="248443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ÐÐ¾ÑÐ¾Ð¶ÐµÐµ Ð¸Ð·Ð¾Ð±ÑÐ°Ð¶ÐµÐ½Ð¸Ðµ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/>
          <a:stretch/>
        </p:blipFill>
        <p:spPr bwMode="auto">
          <a:xfrm>
            <a:off x="5004048" y="3809020"/>
            <a:ext cx="3255436" cy="2484276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ÐÐ¾ÑÐ¾Ð¶ÐµÐµ Ð¸Ð·Ð¾Ð±ÑÐ°Ð¶ÐµÐ½Ð¸Ðµ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/>
          <a:stretch/>
        </p:blipFill>
        <p:spPr bwMode="auto">
          <a:xfrm>
            <a:off x="1621765" y="3809020"/>
            <a:ext cx="3310275" cy="2484276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55526"/>
      </p:ext>
    </p:extLst>
  </p:cSld>
  <p:clrMapOvr>
    <a:masterClrMapping/>
  </p:clrMapOvr>
  <p:transition spd="slow" advTm="9474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Vlad\My Document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 descr="https://encrypted-tbn0.gstatic.com/images?q=tbn:ANd9GcRHycM5cLT-9WoeSrxUDBWMBXWF8xh2Bb5ZuzutmM-At-wasfI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C:\Users\Наталья\Desktop\фотографии из фотика\DSCF012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15" t="1667" r="5556" b="70546"/>
          <a:stretch/>
        </p:blipFill>
        <p:spPr bwMode="auto">
          <a:xfrm rot="856796">
            <a:off x="4902384" y="2767519"/>
            <a:ext cx="3803729" cy="326717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98" name="Picture 2" descr="C:\Users\Наталья\Desktop\картинки к мозаика\IMG_20190408_19025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80" y="404664"/>
            <a:ext cx="3969988" cy="529331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6768421"/>
      </p:ext>
    </p:extLst>
  </p:cSld>
  <p:clrMapOvr>
    <a:masterClrMapping/>
  </p:clrMapOvr>
  <p:transition spd="slow" advTm="5357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Vlad\My Document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 descr="https://encrypted-tbn0.gstatic.com/images?q=tbn:ANd9GcRHycM5cLT-9WoeSrxUDBWMBXWF8xh2Bb5ZuzutmM-At-wasfI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pic>
        <p:nvPicPr>
          <p:cNvPr id="5122" name="Picture 2" descr="C:\Users\Наталья\Desktop\картинки к мозаика\IMG_20190408_1901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250" y="1556792"/>
            <a:ext cx="3726414" cy="496855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Наталья\Desktop\DSCF0116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r="9456" b="9206"/>
          <a:stretch/>
        </p:blipFill>
        <p:spPr bwMode="auto">
          <a:xfrm>
            <a:off x="295190" y="160338"/>
            <a:ext cx="3988778" cy="370508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3583100"/>
      </p:ext>
    </p:extLst>
  </p:cSld>
  <p:clrMapOvr>
    <a:masterClrMapping/>
  </p:clrMapOvr>
  <p:transition spd="slow" advTm="6368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Vlad\My Document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 descr="https://encrypted-tbn0.gstatic.com/images?q=tbn:ANd9GcRHycM5cLT-9WoeSrxUDBWMBXWF8xh2Bb5ZuzutmM-At-wasfI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pic>
        <p:nvPicPr>
          <p:cNvPr id="6146" name="Picture 2" descr="C:\Users\Наталья\Desktop\картинки к мозаика\IMG_20190408_1902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620688"/>
            <a:ext cx="4068413" cy="542455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Наталья\Desktop\картинки к мозаика\IMG_20190408_18595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607" y="620688"/>
            <a:ext cx="4057041" cy="540938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6179938"/>
      </p:ext>
    </p:extLst>
  </p:cSld>
  <p:clrMapOvr>
    <a:masterClrMapping/>
  </p:clrMapOvr>
  <p:transition spd="slow" advTm="5772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Vlad\My Document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 descr="https://encrypted-tbn0.gstatic.com/images?q=tbn:ANd9GcRHycM5cLT-9WoeSrxUDBWMBXWF8xh2Bb5ZuzutmM-At-wasfI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pic>
        <p:nvPicPr>
          <p:cNvPr id="9219" name="Picture 3" descr="C:\Users\Наталья\Desktop\DSCF010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1"/>
          <a:stretch/>
        </p:blipFill>
        <p:spPr bwMode="auto">
          <a:xfrm>
            <a:off x="611559" y="1400002"/>
            <a:ext cx="3521223" cy="520704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Наталья\Desktop\IMG_20190409_21464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9" t="6220" r="28568" b="10935"/>
          <a:stretch/>
        </p:blipFill>
        <p:spPr bwMode="auto">
          <a:xfrm>
            <a:off x="5192791" y="1398189"/>
            <a:ext cx="2995246" cy="520885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2529102"/>
      </p:ext>
    </p:extLst>
  </p:cSld>
  <p:clrMapOvr>
    <a:masterClrMapping/>
  </p:clrMapOvr>
  <p:transition spd="slow" advTm="5946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Vlad\My Document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574" y="404664"/>
            <a:ext cx="8880921" cy="115212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Вторая жизнь пластиковых</a:t>
            </a:r>
            <a:br>
              <a:rPr lang="ru-RU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бутылок:</a:t>
            </a:r>
            <a:endParaRPr lang="ru-RU" sz="36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encrypted-tbn0.gstatic.com/images?q=tbn:ANd9GcRHycM5cLT-9WoeSrxUDBWMBXWF8xh2Bb5ZuzutmM-At-wasfI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C:\Users\Наталья\Desktop\Фотографии\Мозаика\DSCF000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51817" y="1664808"/>
            <a:ext cx="3888437" cy="482453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 advTm="6121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Vlad\My Document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939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7742" y="-514686"/>
            <a:ext cx="8495952" cy="2052911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/>
              </a:rPr>
              <a:t>Пластик, ножницы, бумага…</a:t>
            </a:r>
            <a:endParaRPr lang="ru-RU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026" name="AutoShape 2" descr="https://encrypted-tbn0.gstatic.com/images?q=tbn:ANd9GcRHycM5cLT-9WoeSrxUDBWMBXWF8xh2Bb5ZuzutmM-At-wasfI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C:\Users\Наталья\Desktop\Фотографии\Мозаика\DSCF001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" y="1464492"/>
            <a:ext cx="4782413" cy="369097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127000"/>
          </a:effectLst>
        </p:spPr>
      </p:pic>
      <p:pic>
        <p:nvPicPr>
          <p:cNvPr id="7" name="Рисунок 6" descr="C:\Users\Наталья\Desktop\Фотографии\Мозаика\DSCF004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24234"/>
            <a:ext cx="4533883" cy="4089066"/>
          </a:xfrm>
          <a:prstGeom prst="rect">
            <a:avLst/>
          </a:prstGeom>
          <a:ln w="38100" cap="sq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127000"/>
          </a:effectLst>
        </p:spPr>
      </p:pic>
    </p:spTree>
    <p:custDataLst>
      <p:tags r:id="rId1"/>
    </p:custDataLst>
  </p:cSld>
  <p:clrMapOvr>
    <a:masterClrMapping/>
  </p:clrMapOvr>
  <p:transition spd="slow" advTm="7006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Vlad\My Document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 descr="https://encrypted-tbn0.gstatic.com/images?q=tbn:ANd9GcRHycM5cLT-9WoeSrxUDBWMBXWF8xh2Bb5ZuzutmM-At-wasfI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C:\Users\Наталья\Desktop\мозаика2\101_404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92" y="160338"/>
            <a:ext cx="5004556" cy="3412678"/>
          </a:xfrm>
          <a:prstGeom prst="rect">
            <a:avLst/>
          </a:prstGeom>
          <a:ln w="28575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Users\Наталья\Desktop\мозаика2\101_404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2676">
            <a:off x="309270" y="3752022"/>
            <a:ext cx="3573077" cy="267237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C:\Users\Наталья\Desktop\мозаика2\101_404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2077">
            <a:off x="5185652" y="3663520"/>
            <a:ext cx="3634643" cy="273630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1638582"/>
      </p:ext>
    </p:extLst>
  </p:cSld>
  <p:clrMapOvr>
    <a:masterClrMapping/>
  </p:clrMapOvr>
  <p:transition spd="slow" advTm="7736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Vlad\My Document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277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60338"/>
            <a:ext cx="9036496" cy="157163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Интеграция образовательных</a:t>
            </a:r>
            <a:br>
              <a:rPr lang="ru-RU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областей: </a:t>
            </a:r>
            <a:endParaRPr lang="ru-RU" sz="36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encrypted-tbn0.gstatic.com/images?q=tbn:ANd9GcRHycM5cLT-9WoeSrxUDBWMBXWF8xh2Bb5ZuzutmM-At-wasfI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07975" y="2996952"/>
            <a:ext cx="3102038" cy="158417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Познавательное развитие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934486" y="1753306"/>
            <a:ext cx="3275028" cy="158417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Речевое развитие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594716" y="3167217"/>
            <a:ext cx="3241309" cy="1584176"/>
          </a:xfrm>
          <a:prstGeom prst="ellipse">
            <a:avLst/>
          </a:prstGeom>
          <a:solidFill>
            <a:srgbClr val="49EF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Художественно-эстетическое развитие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808273" y="4878700"/>
            <a:ext cx="3312367" cy="1584176"/>
          </a:xfrm>
          <a:prstGeom prst="ellipse">
            <a:avLst/>
          </a:prstGeom>
          <a:solidFill>
            <a:srgbClr val="FFFF6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Физическое развитие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178527" y="5007678"/>
            <a:ext cx="3312368" cy="15841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Социально-коммуникативное развитие</a:t>
            </a:r>
            <a:endParaRPr lang="ru-RU" b="1" dirty="0"/>
          </a:p>
        </p:txBody>
      </p:sp>
    </p:spTree>
    <p:custDataLst>
      <p:tags r:id="rId1"/>
    </p:custDataLst>
  </p:cSld>
  <p:clrMapOvr>
    <a:masterClrMapping/>
  </p:clrMapOvr>
  <p:transition spd="slow" advTm="1087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Vlad\My Document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24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188640"/>
            <a:ext cx="8229600" cy="1399032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Познавательное  развитие: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1956" y="2294539"/>
            <a:ext cx="77444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-познавательная активность,</a:t>
            </a:r>
          </a:p>
          <a:p>
            <a:r>
              <a:rPr lang="ru-RU" sz="2800" b="1" dirty="0" smtClean="0"/>
              <a:t>-любознательность,</a:t>
            </a:r>
          </a:p>
          <a:p>
            <a:r>
              <a:rPr lang="ru-RU" sz="2800" b="1" dirty="0" smtClean="0"/>
              <a:t>-формирование  элементарных математических представлений,</a:t>
            </a:r>
          </a:p>
          <a:p>
            <a:r>
              <a:rPr lang="ru-RU" sz="2800" b="1" dirty="0" smtClean="0"/>
              <a:t>-познание окружающего мира.</a:t>
            </a:r>
            <a:endParaRPr lang="ru-RU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7044939"/>
      </p:ext>
    </p:extLst>
  </p:cSld>
  <p:clrMapOvr>
    <a:masterClrMapping/>
  </p:clrMapOvr>
  <p:transition spd="slow" advTm="10006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Vlad\My Document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24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9512" y="692696"/>
            <a:ext cx="8568952" cy="894976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развитие: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1772817"/>
            <a:ext cx="84604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знакомство с новым видом художественной деятельности,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-развитие эстетического восприятия, чувств,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-развитие интереса к изобразительной деятельности,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-развитие воображения, конструктивного мышления, фантазии.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0680101"/>
      </p:ext>
    </p:extLst>
  </p:cSld>
  <p:clrMapOvr>
    <a:masterClrMapping/>
  </p:clrMapOvr>
  <p:transition spd="slow" advTm="10031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Vlad\My Document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24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1105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Речевое развитие: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916832"/>
            <a:ext cx="79928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-обогащение активного словаря,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-словотворчество,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-формирование звуковой аналитико – синтетической активности,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-развитие фонематического слуха.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5069049"/>
      </p:ext>
    </p:extLst>
  </p:cSld>
  <p:clrMapOvr>
    <a:masterClrMapping/>
  </p:clrMapOvr>
  <p:transition spd="slow" advTm="7864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6|1.3|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|1.1|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1|1.1|1.2|1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1|1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3|1.1|1.1|1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1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2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6|1|1.2|1.2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1750</TotalTime>
  <Words>185</Words>
  <Application>Microsoft Office PowerPoint</Application>
  <PresentationFormat>Экран (4:3)</PresentationFormat>
  <Paragraphs>43</Paragraphs>
  <Slides>23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Яркая</vt:lpstr>
      <vt:lpstr>Презентация PowerPoint</vt:lpstr>
      <vt:lpstr>Презентация PowerPoint</vt:lpstr>
      <vt:lpstr>Вторая жизнь пластиковых  бутылок:</vt:lpstr>
      <vt:lpstr>Пластик, ножницы, бумага…</vt:lpstr>
      <vt:lpstr>Презентация PowerPoint</vt:lpstr>
      <vt:lpstr>Интеграция образовательных  областей: </vt:lpstr>
      <vt:lpstr>Презентация PowerPoint</vt:lpstr>
      <vt:lpstr>Презентация PowerPoint</vt:lpstr>
      <vt:lpstr>Речевое развитие: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Мозаика по дереву…</vt:lpstr>
      <vt:lpstr>Презентация PowerPoint</vt:lpstr>
      <vt:lpstr>Презентация PowerPoint</vt:lpstr>
      <vt:lpstr>Презентация PowerPoint</vt:lpstr>
      <vt:lpstr>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LLLL</dc:title>
  <dc:creator>Natasha</dc:creator>
  <cp:lastModifiedBy>Natalia</cp:lastModifiedBy>
  <cp:revision>117</cp:revision>
  <dcterms:created xsi:type="dcterms:W3CDTF">2018-03-11T10:49:50Z</dcterms:created>
  <dcterms:modified xsi:type="dcterms:W3CDTF">2024-02-24T18:38:44Z</dcterms:modified>
</cp:coreProperties>
</file>