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9" r:id="rId4"/>
    <p:sldId id="257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38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1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6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576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2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42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4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91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2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3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4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0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58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6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9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1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6BFA7E-BA0A-4050-818E-7BEB2C42AE35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EDC2D9-892B-412E-ADFA-CBE514CAE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11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 ноября в России и Донецкой Народной Республике отмечается День народного  единств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3" y="0"/>
            <a:ext cx="10316582" cy="68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езидент России 27 ноября встретится с главой УЕФА — РТ на русс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1" y="101180"/>
            <a:ext cx="11709037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Государственный герб Российской Федерации | Президентская библиотека имени  Б.Н. Ельц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84" y="2422990"/>
            <a:ext cx="4018795" cy="43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Купить Флаг России с доставкой по России — Интернет-магазин За Побед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7" y="241975"/>
            <a:ext cx="4635880" cy="28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лакат Плакат А3 Государственный гимн РФ: цена 21.80 руб., купить оптом по  артикулу сф905573 | Интернет-магазин «Микрос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87" y="241975"/>
            <a:ext cx="3591443" cy="51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упить Флаг России с доставкой по России — Интернет-магазин За Побе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67" y="509181"/>
            <a:ext cx="9327859" cy="58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осударственный герб Российской Федерации | Президентская библиотека имени  Б.Н. Ельц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08" y="0"/>
            <a:ext cx="6357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8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сторические неудачи заставляют поляков люто завидовать России - Экспресс 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56" y="-20241"/>
            <a:ext cx="9170988" cy="68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инин и Пожарский - герои земли русс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15" y="0"/>
            <a:ext cx="9753600" cy="69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свобождение Москвы 1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05" y="0"/>
            <a:ext cx="9120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амятник Минину и Пожарскому на Красной площади (1818г.), 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78" y="2990336"/>
            <a:ext cx="5647038" cy="37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амятник Минину и Пожарскому. Описание, фото и видео, оценки и отзывы  туристов. Достопримечательности Нижнего Новгорода, Росс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1" y="76425"/>
            <a:ext cx="5351097" cy="42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Скругленная соединительная линия 1032"/>
          <p:cNvCxnSpPr>
            <a:stCxn id="1030" idx="3"/>
            <a:endCxn id="1026" idx="1"/>
          </p:cNvCxnSpPr>
          <p:nvPr/>
        </p:nvCxnSpPr>
        <p:spPr>
          <a:xfrm>
            <a:off x="5522998" y="2180051"/>
            <a:ext cx="845880" cy="2692631"/>
          </a:xfrm>
          <a:prstGeom prst="curvedConnector3">
            <a:avLst/>
          </a:prstGeom>
          <a:ln w="57150">
            <a:solidFill>
              <a:srgbClr val="E8593C"/>
            </a:solidFill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нь народного единства в Мичуринске - Мичуринский городско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4" y="0"/>
            <a:ext cx="10257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де зарегистрирована Российская федерация, как государство, и кто хозяин |  Блог GP | КО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0" y="225909"/>
            <a:ext cx="10663409" cy="63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нспект занятия &amp;quot;Фестиваль народов России&amp;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"/>
          <a:stretch/>
        </p:blipFill>
        <p:spPr bwMode="auto">
          <a:xfrm>
            <a:off x="2156498" y="0"/>
            <a:ext cx="7620000" cy="68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На радар: пыльцевой туризм: из России с любов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295965" cy="686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294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Nika</cp:lastModifiedBy>
  <cp:revision>11</cp:revision>
  <dcterms:created xsi:type="dcterms:W3CDTF">2021-11-08T07:26:15Z</dcterms:created>
  <dcterms:modified xsi:type="dcterms:W3CDTF">2022-11-10T16:53:42Z</dcterms:modified>
</cp:coreProperties>
</file>