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9" r:id="rId8"/>
    <p:sldId id="266" r:id="rId9"/>
    <p:sldId id="268" r:id="rId10"/>
    <p:sldId id="267" r:id="rId11"/>
    <p:sldId id="260" r:id="rId12"/>
    <p:sldId id="262" r:id="rId13"/>
    <p:sldId id="263" r:id="rId14"/>
    <p:sldId id="26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28071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3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5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07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06538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1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2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5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5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472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63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B4D32CD-89AC-4099-B2D6-7E1845766BE1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C21E2BE-2C0A-4AB3-8F4E-4E31B8FFD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45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XlaLRQidK5omyAoMDFul441-aZ7_ZtuAr-Pqz_tDAKQ/edit" TargetMode="External"/><Relationship Id="rId2" Type="http://schemas.openxmlformats.org/officeDocument/2006/relationships/hyperlink" Target="https://docs.google.com/forms/d/e/1FAIpQLSdHGPvcq5WO5LKSX4MfwIo53L4aZG1eDngyei_vsV2xzhEYrg/viewform?usp=sf_lin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1hFB4CCuHgXcz1Kvu4f-8wSGGyrNECWqSPcW8Zu-LK0/edit" TargetMode="External"/><Relationship Id="rId2" Type="http://schemas.openxmlformats.org/officeDocument/2006/relationships/hyperlink" Target="https://docs.google.com/forms/d/e/1FAIpQLSdK3YErb0568usTJzK8c0ZuhY4UMW_ezdj5UlqzWCcU2zUlxw/viewform?usp=sf_lin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ru/645864407/4a-flash-cards/?ne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Injuries and illnesses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Module </a:t>
            </a:r>
            <a:r>
              <a:rPr lang="ru-RU" dirty="0" smtClean="0"/>
              <a:t>4</a:t>
            </a:r>
            <a:r>
              <a:rPr lang="en-US" dirty="0" smtClean="0"/>
              <a:t>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6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docs.google.com/forms/d/e/1FAIpQLSdHGPvcq5WO5LKSX4MfwIo53L4aZG1eDngyei_vsV2xzhEYrg/viewform?usp=sf_link</a:t>
            </a:r>
            <a:endParaRPr lang="de-DE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docs.google.com/forms/d/1XlaLRQidK5omyAoMDFul441-aZ7_ZtuAr-Pqz_tDAKQ/edit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069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Your Home</a:t>
            </a:r>
            <a:r>
              <a:rPr lang="ru-RU" sz="5400" dirty="0" smtClean="0"/>
              <a:t> </a:t>
            </a:r>
            <a:r>
              <a:rPr lang="en-US" sz="5400" dirty="0" smtClean="0"/>
              <a:t>task is to write an essay on this quotation: </a:t>
            </a:r>
            <a:r>
              <a:rPr lang="en-US" sz="2200" dirty="0" smtClean="0"/>
              <a:t>(p.65 ex.9 Words of Wisdom)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sz="4400" i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“Man cannot discover new oceans unless he has the courage to lose sight of the shore.”</a:t>
            </a:r>
            <a:endParaRPr lang="en-US" sz="4400" i="1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 algn="r" fontAlgn="base">
              <a:buNone/>
            </a:pPr>
            <a:r>
              <a:rPr lang="en-US" sz="4400" i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Andre Gide, French writer</a:t>
            </a:r>
            <a:endParaRPr lang="en-US" sz="4400" i="1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3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4576" y="284623"/>
            <a:ext cx="3927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j-lt"/>
              </a:rPr>
              <a:t>What is your mark?</a:t>
            </a:r>
            <a:endParaRPr lang="ru-RU" sz="3600" dirty="0">
              <a:latin typeface="+mj-lt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996" y="1160656"/>
            <a:ext cx="6679580" cy="5487329"/>
          </a:xfrm>
        </p:spPr>
      </p:pic>
    </p:spTree>
    <p:extLst>
      <p:ext uri="{BB962C8B-B14F-4D97-AF65-F5344CB8AC3E}">
        <p14:creationId xmlns:p14="http://schemas.microsoft.com/office/powerpoint/2010/main" val="16718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docs.google.com/forms/d/e/1FAIpQLSdK3YErb0568usTJzK8c0ZuhY4UMW_ezdj5UlqzWCcU2zUlxw/viewform?usp=sf_link</a:t>
            </a:r>
            <a:endParaRPr lang="de-DE" dirty="0" smtClean="0"/>
          </a:p>
          <a:p>
            <a:r>
              <a:rPr lang="de-DE" dirty="0">
                <a:hlinkClick r:id="rId3"/>
              </a:rPr>
              <a:t>https://docs.google.com/forms/d/11hFB4CCuHgXcz1Kvu4f-8wSGGyrNECWqSPcW8Zu-LK0/edit</a:t>
            </a:r>
            <a:endParaRPr lang="de-DE" dirty="0"/>
          </a:p>
          <a:p>
            <a:pPr marL="0" indent="0">
              <a:buNone/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806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0416" y="2144210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Thank you for your active work!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7906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How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you</a:t>
            </a:r>
            <a:r>
              <a:rPr lang="ru-RU" dirty="0"/>
              <a:t> </a:t>
            </a:r>
            <a:r>
              <a:rPr lang="ru-RU" dirty="0" err="1"/>
              <a:t>think</a:t>
            </a:r>
            <a:r>
              <a:rPr lang="ru-RU" dirty="0"/>
              <a:t> </a:t>
            </a:r>
            <a:r>
              <a:rPr lang="ru-RU" dirty="0" err="1"/>
              <a:t>what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main</a:t>
            </a:r>
            <a:r>
              <a:rPr lang="ru-RU" dirty="0"/>
              <a:t> </a:t>
            </a:r>
            <a:r>
              <a:rPr lang="ru-RU" dirty="0" err="1"/>
              <a:t>topic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our</a:t>
            </a:r>
            <a:r>
              <a:rPr lang="ru-RU" dirty="0"/>
              <a:t> </a:t>
            </a:r>
            <a:r>
              <a:rPr lang="ru-RU" dirty="0" err="1"/>
              <a:t>lesson</a:t>
            </a:r>
            <a:r>
              <a:rPr lang="ru-RU" dirty="0"/>
              <a:t> </a:t>
            </a:r>
            <a:r>
              <a:rPr lang="ru-RU" dirty="0" err="1"/>
              <a:t>today</a:t>
            </a:r>
            <a:r>
              <a:rPr lang="ru-RU" dirty="0"/>
              <a:t>? </a:t>
            </a:r>
            <a:r>
              <a:rPr lang="en-US" dirty="0" smtClean="0"/>
              <a:t>Read the following phrases and let’s discuss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2497015"/>
            <a:ext cx="10009163" cy="4100732"/>
          </a:xfrm>
        </p:spPr>
        <p:txBody>
          <a:bodyPr numCol="2">
            <a:normAutofit/>
          </a:bodyPr>
          <a:lstStyle/>
          <a:p>
            <a:r>
              <a:rPr lang="en-US" sz="4000" dirty="0" smtClean="0"/>
              <a:t>Life or death decision </a:t>
            </a:r>
          </a:p>
          <a:p>
            <a:r>
              <a:rPr lang="en-US" sz="4000" dirty="0" smtClean="0"/>
              <a:t>Incredible tale of survival</a:t>
            </a:r>
          </a:p>
          <a:p>
            <a:r>
              <a:rPr lang="en-US" sz="4000" dirty="0" smtClean="0"/>
              <a:t>Against all odds</a:t>
            </a:r>
          </a:p>
          <a:p>
            <a:r>
              <a:rPr lang="en-US" sz="4000" dirty="0" smtClean="0"/>
              <a:t>British mountaineer </a:t>
            </a:r>
          </a:p>
          <a:p>
            <a:r>
              <a:rPr lang="en-US" sz="4000" dirty="0" smtClean="0"/>
              <a:t>21.000 – foot peak</a:t>
            </a:r>
          </a:p>
          <a:p>
            <a:r>
              <a:rPr lang="en-US" sz="4000" dirty="0" smtClean="0"/>
              <a:t>Frostbitten fingers</a:t>
            </a:r>
          </a:p>
          <a:p>
            <a:r>
              <a:rPr lang="en-US" sz="4000" dirty="0" smtClean="0"/>
              <a:t>Cut the rope</a:t>
            </a:r>
          </a:p>
          <a:p>
            <a:r>
              <a:rPr lang="en-US" sz="4000" dirty="0" smtClean="0"/>
              <a:t>Determined not to die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0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648181"/>
            <a:ext cx="9601200" cy="5694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1. Have you (or someone you know) ever had an accident? Say what happened.</a:t>
            </a:r>
            <a:endParaRPr lang="ru-RU" sz="4800" dirty="0">
              <a:cs typeface="DilleniaUPC" panose="02020603050405020304" pitchFamily="18" charset="-34"/>
            </a:endParaRPr>
          </a:p>
          <a:p>
            <a:pPr marL="0" indent="0">
              <a:buNone/>
            </a:pPr>
            <a:r>
              <a:rPr lang="en-US" sz="4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2. Where do you think the most accidents happen?</a:t>
            </a:r>
            <a:endParaRPr lang="ru-RU" sz="4800" dirty="0">
              <a:cs typeface="DilleniaUPC" panose="02020603050405020304" pitchFamily="18" charset="-34"/>
            </a:endParaRPr>
          </a:p>
          <a:p>
            <a:pPr marL="0" indent="0">
              <a:buNone/>
            </a:pPr>
            <a:r>
              <a:rPr lang="en-US" sz="4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3. Have you ever broken a bone? What happened?</a:t>
            </a:r>
            <a:endParaRPr lang="ru-RU" sz="4800" dirty="0">
              <a:cs typeface="DilleniaUPC" panose="02020603050405020304" pitchFamily="18" charset="-34"/>
            </a:endParaRPr>
          </a:p>
          <a:p>
            <a:pPr marL="0" indent="0">
              <a:buNone/>
            </a:pPr>
            <a:r>
              <a:rPr lang="en-US" sz="4800" dirty="0" smtClean="0">
                <a:latin typeface="DilleniaUPC" panose="02020603050405020304" pitchFamily="18" charset="-34"/>
                <a:cs typeface="DilleniaUPC" panose="02020603050405020304" pitchFamily="18" charset="-34"/>
              </a:rPr>
              <a:t>4. What can be done to prevent accidents from happening at home/work or other places. </a:t>
            </a:r>
            <a:endParaRPr lang="ru-RU" sz="4800" dirty="0">
              <a:cs typeface="DilleniaUPC" panose="02020603050405020304" pitchFamily="18" charset="-3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807" y="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64 - 65 (Vocabulary)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You have to find </a:t>
            </a:r>
            <a:r>
              <a:rPr lang="en-US" sz="1800" dirty="0"/>
              <a:t>the correct </a:t>
            </a:r>
            <a:r>
              <a:rPr lang="en-US" sz="1800" dirty="0" smtClean="0"/>
              <a:t>synonym from the blackboard or try to paraphrase it. </a:t>
            </a:r>
            <a:br>
              <a:rPr lang="en-US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4332" y="1485900"/>
            <a:ext cx="9601200" cy="5868365"/>
          </a:xfrm>
        </p:spPr>
        <p:txBody>
          <a:bodyPr numCol="2"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agonising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мучительный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peak, summit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be crippled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покалеченным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gainst all odds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ни на что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itch black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кромешная тьма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rresistible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непреодолимый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crevasse 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krɪˈvæs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расщелина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ascent [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əˈsent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восхождение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scent -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спуск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веревка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Quizlet Module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https://quizlet.com/ru/645864407/4a-flash-cards/?</a:t>
            </a:r>
            <a:r>
              <a:rPr lang="de-DE" dirty="0" smtClean="0">
                <a:hlinkClick r:id="rId2"/>
              </a:rPr>
              <a:t>new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8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these questions!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1239" y="1806498"/>
            <a:ext cx="9801922" cy="383787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Part 1</a:t>
            </a:r>
          </a:p>
          <a:p>
            <a:pPr marL="0" indent="0">
              <a:buNone/>
            </a:pPr>
            <a:r>
              <a:rPr lang="en-US" dirty="0" smtClean="0"/>
              <a:t>1. What happened to Simon Yates when he </a:t>
            </a:r>
          </a:p>
          <a:p>
            <a:pPr marL="0" indent="0">
              <a:buNone/>
            </a:pPr>
            <a:r>
              <a:rPr lang="en-US" dirty="0" smtClean="0"/>
              <a:t>was 21 years old?</a:t>
            </a:r>
          </a:p>
          <a:p>
            <a:pPr marL="0" indent="0">
              <a:buNone/>
            </a:pPr>
            <a:r>
              <a:rPr lang="en-US" dirty="0" smtClean="0"/>
              <a:t>2. When did this story happen? </a:t>
            </a:r>
          </a:p>
          <a:p>
            <a:pPr marL="0" indent="0">
              <a:buNone/>
            </a:pPr>
            <a:r>
              <a:rPr lang="en-US" dirty="0" smtClean="0"/>
              <a:t>3. Who is Simon Yates? How is he related to Joe Simpson?</a:t>
            </a:r>
          </a:p>
          <a:p>
            <a:pPr marL="0" indent="0">
              <a:buNone/>
            </a:pPr>
            <a:r>
              <a:rPr lang="en-US" dirty="0" smtClean="0"/>
              <a:t>4. Did they have problems in the summit?</a:t>
            </a:r>
          </a:p>
          <a:p>
            <a:pPr marL="0" indent="0">
              <a:buNone/>
            </a:pPr>
            <a:r>
              <a:rPr lang="en-US" dirty="0" smtClean="0"/>
              <a:t>5. What can you tell us about Joe?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u="sng" dirty="0" smtClean="0"/>
              <a:t>Part 2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did Simon decide to </a:t>
            </a:r>
            <a:r>
              <a:rPr lang="en-US" dirty="0" smtClean="0"/>
              <a:t>do?</a:t>
            </a:r>
            <a:endParaRPr lang="en-US" b="1" i="1" u="sng" dirty="0"/>
          </a:p>
          <a:p>
            <a:pPr marL="457200" indent="-457200">
              <a:buAutoNum type="arabicPeriod"/>
            </a:pPr>
            <a:r>
              <a:rPr lang="en-US" dirty="0" smtClean="0"/>
              <a:t>Were they able to communicate?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painful decision did Simon make?</a:t>
            </a:r>
          </a:p>
          <a:p>
            <a:pPr marL="457200" indent="-457200">
              <a:buAutoNum type="arabicPeriod"/>
            </a:pPr>
            <a:r>
              <a:rPr lang="en-US" dirty="0" smtClean="0"/>
              <a:t>Was Joe killed by this fall? 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was the result of this trip? 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6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5093" y="2536902"/>
            <a:ext cx="9601200" cy="14859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Break!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16786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check your knowledge!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532" y="1539797"/>
            <a:ext cx="4829407" cy="4829407"/>
          </a:xfrm>
        </p:spPr>
      </p:pic>
    </p:spTree>
    <p:extLst>
      <p:ext uri="{BB962C8B-B14F-4D97-AF65-F5344CB8AC3E}">
        <p14:creationId xmlns:p14="http://schemas.microsoft.com/office/powerpoint/2010/main" val="42039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Correct answers 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+mj-lt"/>
              </a:rPr>
              <a:t>1. bone</a:t>
            </a:r>
          </a:p>
          <a:p>
            <a:pPr marL="0" indent="0">
              <a:buNone/>
            </a:pPr>
            <a:r>
              <a:rPr lang="en-US" sz="3600" dirty="0" smtClean="0">
                <a:latin typeface="+mj-lt"/>
              </a:rPr>
              <a:t>2. muscle</a:t>
            </a:r>
          </a:p>
          <a:p>
            <a:pPr marL="0" indent="0">
              <a:buNone/>
            </a:pPr>
            <a:r>
              <a:rPr lang="en-US" sz="3600" dirty="0" smtClean="0">
                <a:latin typeface="+mj-lt"/>
              </a:rPr>
              <a:t>3. lip </a:t>
            </a:r>
          </a:p>
          <a:p>
            <a:pPr marL="0" indent="0">
              <a:buNone/>
            </a:pPr>
            <a:r>
              <a:rPr lang="en-US" sz="3600" dirty="0" smtClean="0">
                <a:latin typeface="+mj-lt"/>
              </a:rPr>
              <a:t>4. heel</a:t>
            </a:r>
          </a:p>
          <a:p>
            <a:pPr marL="0" indent="0">
              <a:buNone/>
            </a:pPr>
            <a:r>
              <a:rPr lang="en-US" sz="3600" dirty="0" smtClean="0">
                <a:latin typeface="+mj-lt"/>
              </a:rPr>
              <a:t>5. hair</a:t>
            </a:r>
            <a:endParaRPr lang="ru-R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03533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519</TotalTime>
  <Words>394</Words>
  <Application>Microsoft Office PowerPoint</Application>
  <PresentationFormat>Широкоэкранный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Aparajita</vt:lpstr>
      <vt:lpstr>Courier New</vt:lpstr>
      <vt:lpstr>DilleniaUPC</vt:lpstr>
      <vt:lpstr>Franklin Gothic Book</vt:lpstr>
      <vt:lpstr>Times New Roman</vt:lpstr>
      <vt:lpstr>Crop</vt:lpstr>
      <vt:lpstr>Injuries and illnesses</vt:lpstr>
      <vt:lpstr>How do you think what is the main topic of our lesson today? Read the following phrases and let’s discuss </vt:lpstr>
      <vt:lpstr>Презентация PowerPoint</vt:lpstr>
      <vt:lpstr>p. 64 - 65 (Vocabulary) You have to find the correct synonym from the blackboard or try to paraphrase it.   </vt:lpstr>
      <vt:lpstr>Quizlet Module</vt:lpstr>
      <vt:lpstr>Answer to these questions! </vt:lpstr>
      <vt:lpstr>Break!</vt:lpstr>
      <vt:lpstr>Let’s check your knowledge! </vt:lpstr>
      <vt:lpstr>Correct answers </vt:lpstr>
      <vt:lpstr>Презентация PowerPoint</vt:lpstr>
      <vt:lpstr>Your Home task is to write an essay on this quotation: (p.65 ex.9 Words of Wisdom)</vt:lpstr>
      <vt:lpstr>Презентация PowerPoint</vt:lpstr>
      <vt:lpstr>Презентация PowerPoint</vt:lpstr>
      <vt:lpstr>Thank you for your active work!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</dc:title>
  <dc:creator>user</dc:creator>
  <cp:lastModifiedBy>Гость</cp:lastModifiedBy>
  <cp:revision>39</cp:revision>
  <dcterms:created xsi:type="dcterms:W3CDTF">2021-04-15T13:13:08Z</dcterms:created>
  <dcterms:modified xsi:type="dcterms:W3CDTF">2022-03-25T10:40:22Z</dcterms:modified>
</cp:coreProperties>
</file>