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11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867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451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161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18760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36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046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918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4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2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160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48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56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714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88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14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C203-C91D-497F-AD25-A8094B5EC93E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C651F69-4B04-4D17-A396-ED57CB4F1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68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otpot.uvic.c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QKk19OvCo6A" TargetMode="External"/><Relationship Id="rId3" Type="http://schemas.openxmlformats.org/officeDocument/2006/relationships/hyperlink" Target="https://youtu.be/39AJFmT0rJY" TargetMode="External"/><Relationship Id="rId7" Type="http://schemas.openxmlformats.org/officeDocument/2006/relationships/hyperlink" Target="https://youtu.be/wYW6W1jRCd0" TargetMode="External"/><Relationship Id="rId2" Type="http://schemas.openxmlformats.org/officeDocument/2006/relationships/hyperlink" Target="https://youtu.be/s-LhklyHf7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dEJAobluqYE" TargetMode="External"/><Relationship Id="rId5" Type="http://schemas.openxmlformats.org/officeDocument/2006/relationships/hyperlink" Target="https://youtu.be/7JwIv-J7YW8" TargetMode="External"/><Relationship Id="rId4" Type="http://schemas.openxmlformats.org/officeDocument/2006/relationships/hyperlink" Target="https://youtu.be/lIByPAlCHM4" TargetMode="External"/><Relationship Id="rId9" Type="http://schemas.openxmlformats.org/officeDocument/2006/relationships/hyperlink" Target="https://youtu.be/Tin9e_yIec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7672" y="530352"/>
            <a:ext cx="8970264" cy="3310128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«</a:t>
            </a:r>
            <a:r>
              <a:rPr lang="en-US" sz="6600" dirty="0" smtClean="0">
                <a:latin typeface="Algerian" panose="04020705040A02060702" pitchFamily="82" charset="0"/>
              </a:rPr>
              <a:t>HOT POTATOES</a:t>
            </a:r>
            <a:r>
              <a:rPr lang="ru-RU" sz="6600" dirty="0" smtClean="0"/>
              <a:t>».</a:t>
            </a:r>
            <a:br>
              <a:rPr lang="ru-RU" sz="6600" dirty="0" smtClean="0"/>
            </a:br>
            <a:r>
              <a:rPr lang="ru-RU" sz="6000" dirty="0" smtClean="0"/>
              <a:t> Что это такое и</a:t>
            </a:r>
            <a:br>
              <a:rPr lang="ru-RU" sz="6000" dirty="0" smtClean="0"/>
            </a:br>
            <a:r>
              <a:rPr lang="ru-RU" sz="6000" dirty="0" smtClean="0"/>
              <a:t> с чем его «едят»?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92240" y="4777379"/>
            <a:ext cx="5012372" cy="112628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Автор: учитель английского языка</a:t>
            </a:r>
          </a:p>
          <a:p>
            <a:r>
              <a:rPr lang="ru-RU" dirty="0" smtClean="0"/>
              <a:t>МБОУ СОШ №2 </a:t>
            </a:r>
            <a:r>
              <a:rPr lang="ru-RU" dirty="0" err="1" smtClean="0"/>
              <a:t>г.Слюдянки</a:t>
            </a:r>
            <a:endParaRPr lang="ru-RU" dirty="0" smtClean="0"/>
          </a:p>
          <a:p>
            <a:r>
              <a:rPr lang="ru-RU" dirty="0" err="1" smtClean="0"/>
              <a:t>Кондакова</a:t>
            </a:r>
            <a:r>
              <a:rPr lang="ru-RU" dirty="0" smtClean="0"/>
              <a:t> Оксана Владимировна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327" y="4562064"/>
            <a:ext cx="3108584" cy="206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2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9160" y="614966"/>
            <a:ext cx="679545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/>
              <a:t>Hot</a:t>
            </a:r>
            <a:r>
              <a:rPr lang="ru-RU" b="1" dirty="0"/>
              <a:t> </a:t>
            </a:r>
            <a:r>
              <a:rPr lang="ru-RU" b="1" dirty="0" err="1"/>
              <a:t>Potatoes</a:t>
            </a:r>
            <a:r>
              <a:rPr lang="ru-RU" dirty="0"/>
              <a:t> – это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инструментальная программа-оболочка, предоставляющая преподавателям возможность самостоятельно создавать интерактивные задания и тесты для контроля и самоконтроля учащихся. Результаты всех тестов учитель может посмотреть в любое удобное для него время.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42816" y="2133600"/>
            <a:ext cx="7261796" cy="3777622"/>
          </a:xfrm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37" y="1447800"/>
            <a:ext cx="4212701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5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696" y="402336"/>
            <a:ext cx="10634472" cy="52029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программы: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созданные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сохраняются в стандартном формате веб-страницы: для их использования ученикам необходим только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веб-браузер (например,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Explorer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ученикам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нужна программа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Potatoes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она требуется только преподавателям для создания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редактирования упражнений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возможность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созданных приложений в режиме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оффлайн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(без подключения к Интернету, что актуально для большинства российских преподавателей).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5349240"/>
            <a:ext cx="9601196" cy="630936"/>
          </a:xfrm>
        </p:spPr>
        <p:txBody>
          <a:bodyPr>
            <a:noAutofit/>
          </a:bodyPr>
          <a:lstStyle/>
          <a:p>
            <a:r>
              <a:rPr lang="en-US" sz="4000" dirty="0">
                <a:hlinkClick r:id="rId2"/>
              </a:rPr>
              <a:t>https://hotpot.uvic.ca</a:t>
            </a:r>
            <a:r>
              <a:rPr lang="en-US" sz="4000" dirty="0" smtClean="0">
                <a:hlinkClick r:id="rId2"/>
              </a:rPr>
              <a:t>/</a:t>
            </a:r>
            <a:r>
              <a:rPr lang="ru-RU" sz="4000" dirty="0" smtClean="0"/>
              <a:t>  </a:t>
            </a:r>
            <a:endParaRPr lang="ru-RU" sz="4000" dirty="0"/>
          </a:p>
        </p:txBody>
      </p:sp>
      <p:pic>
        <p:nvPicPr>
          <p:cNvPr id="4" name="Picture 2" descr="http://2.bp.blogspot.com/-7MA8FmluRCI/UseEgfsW82I/AAAAAAAAAFE/tfl_IosVvxE/s1600/Screenshot_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78" y="3695700"/>
            <a:ext cx="41719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84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 descr="https://fsd.videouroki.net/html/2020/11/26/v_5fbf9ae8e3f72/99762313_1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944" y="716216"/>
            <a:ext cx="8886000" cy="57120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4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Полезная информация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Часть 1 Как создать тесты </a:t>
            </a:r>
            <a:r>
              <a:rPr lang="ru-RU" dirty="0" err="1"/>
              <a:t>JQuiz</a:t>
            </a:r>
            <a:r>
              <a:rPr lang="ru-RU" dirty="0"/>
              <a:t> </a:t>
            </a:r>
            <a:r>
              <a:rPr lang="ru-RU" dirty="0">
                <a:hlinkClick r:id="rId2"/>
              </a:rPr>
              <a:t>https://</a:t>
            </a:r>
            <a:r>
              <a:rPr lang="ru-RU" dirty="0" smtClean="0">
                <a:hlinkClick r:id="rId2"/>
              </a:rPr>
              <a:t>youtu.be/s-LhklyHf7c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Часть 2 Как отредактировать </a:t>
            </a:r>
            <a:r>
              <a:rPr lang="ru-RU" dirty="0" err="1"/>
              <a:t>JQuiz</a:t>
            </a:r>
            <a:r>
              <a:rPr lang="ru-RU" dirty="0"/>
              <a:t> 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youtu.be/39AJFmT0rJY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Часть 3 Как создать тесты </a:t>
            </a:r>
            <a:r>
              <a:rPr lang="ru-RU" dirty="0" err="1"/>
              <a:t>JMach</a:t>
            </a:r>
            <a:r>
              <a:rPr lang="ru-RU" dirty="0"/>
              <a:t> (на соответствие)  </a:t>
            </a:r>
            <a:r>
              <a:rPr lang="ru-RU" dirty="0">
                <a:hlinkClick r:id="rId4"/>
              </a:rPr>
              <a:t>https://</a:t>
            </a:r>
            <a:r>
              <a:rPr lang="ru-RU" dirty="0" smtClean="0">
                <a:hlinkClick r:id="rId4"/>
              </a:rPr>
              <a:t>youtu.be/lIByPAlCHM4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Часть 4 Как составить тесты </a:t>
            </a:r>
            <a:r>
              <a:rPr lang="ru-RU" dirty="0" err="1"/>
              <a:t>JCloze</a:t>
            </a:r>
            <a:r>
              <a:rPr lang="ru-RU" dirty="0"/>
              <a:t> (пропуски)  </a:t>
            </a:r>
            <a:r>
              <a:rPr lang="ru-RU" dirty="0">
                <a:hlinkClick r:id="rId5"/>
              </a:rPr>
              <a:t>https://</a:t>
            </a:r>
            <a:r>
              <a:rPr lang="ru-RU" dirty="0" smtClean="0">
                <a:hlinkClick r:id="rId5"/>
              </a:rPr>
              <a:t>youtu.be/7JwIv-J7YW8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Часть 5 Как добавить </a:t>
            </a:r>
            <a:r>
              <a:rPr lang="ru-RU" dirty="0" err="1"/>
              <a:t>JCross</a:t>
            </a:r>
            <a:r>
              <a:rPr lang="ru-RU" dirty="0"/>
              <a:t> (кроссворд) </a:t>
            </a:r>
            <a:r>
              <a:rPr lang="ru-RU" dirty="0">
                <a:hlinkClick r:id="rId6"/>
              </a:rPr>
              <a:t>https://</a:t>
            </a:r>
            <a:r>
              <a:rPr lang="ru-RU" dirty="0" smtClean="0">
                <a:hlinkClick r:id="rId6"/>
              </a:rPr>
              <a:t>youtu.be/dEJAobluqYE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Часть 6 Что такое </a:t>
            </a:r>
            <a:r>
              <a:rPr lang="ru-RU" dirty="0" err="1"/>
              <a:t>JMix</a:t>
            </a:r>
            <a:r>
              <a:rPr lang="ru-RU" dirty="0"/>
              <a:t> (составь слово) </a:t>
            </a:r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youtu.be/wYW6W1jRCd0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Часть 7 Как добавить текст </a:t>
            </a:r>
            <a:r>
              <a:rPr lang="ru-RU" dirty="0">
                <a:hlinkClick r:id="rId8"/>
              </a:rPr>
              <a:t>https://</a:t>
            </a:r>
            <a:r>
              <a:rPr lang="ru-RU" dirty="0" smtClean="0">
                <a:hlinkClick r:id="rId8"/>
              </a:rPr>
              <a:t>youtu.be/QKk19OvCo6A</a:t>
            </a:r>
            <a:r>
              <a:rPr lang="en-US" dirty="0" smtClean="0"/>
              <a:t> </a:t>
            </a:r>
            <a:endParaRPr lang="ru-RU" dirty="0"/>
          </a:p>
          <a:p>
            <a:r>
              <a:rPr lang="ru-RU" dirty="0"/>
              <a:t>Часть 8 Инструменты (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Masher</a:t>
            </a:r>
            <a:r>
              <a:rPr lang="ru-RU" dirty="0"/>
              <a:t>)  </a:t>
            </a:r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youtu.be/Tin9e_yIec8</a:t>
            </a:r>
            <a:r>
              <a:rPr lang="en-US" dirty="0" smtClean="0"/>
              <a:t> 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3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1288" y="1380744"/>
            <a:ext cx="10343324" cy="4530478"/>
          </a:xfrm>
        </p:spPr>
        <p:txBody>
          <a:bodyPr>
            <a:normAutofit/>
          </a:bodyPr>
          <a:lstStyle/>
          <a:p>
            <a:pPr algn="just"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Разнообразие возможностей при составлении тестов и упражнений в программе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Potatoes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даёт возможность обучающимся как самостоятельно, так и во взаимодействии с учителем овладеть новыми языковыми средствами (лексическими и грамматическими) в соответствии с темами уроков.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Использование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Potatoes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несомненно способствует повышению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интереса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 изучению английского языка.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Hot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Potatoes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является эффективным инструментом в контроле знаний учащихся. Данная программа имеет функцию автопроверки и ученик сразу получает свой результат.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15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с данной программой легко осваивается, все входящие в нее модули имеют одинаковый интерфейс. Созданные задания и тесты выводятся на печать, их можно объединить в блоки или уроки. Задания, созданные учителем в данной программе, можно использовать при работе с интерактивной доской, их можно использовать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дистанционном обучении.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161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 for attention</a:t>
            </a:r>
            <a:endParaRPr lang="ru-RU" sz="6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496" y="2477298"/>
            <a:ext cx="4843338" cy="338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7878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1576</TotalTime>
  <Words>278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Algerian</vt:lpstr>
      <vt:lpstr>Arial</vt:lpstr>
      <vt:lpstr>Century Gothic</vt:lpstr>
      <vt:lpstr>Times New Roman</vt:lpstr>
      <vt:lpstr>Wingdings 3</vt:lpstr>
      <vt:lpstr>Легкий дым</vt:lpstr>
      <vt:lpstr>«HOT POTATOES».  Что это такое и  с чем его «едят»?</vt:lpstr>
      <vt:lpstr>Hot Potatoes – это инструментальная программа-оболочка, предоставляющая преподавателям возможность самостоятельно создавать интерактивные задания и тесты для контроля и самоконтроля учащихся. Результаты всех тестов учитель может посмотреть в любое удобное для него время. </vt:lpstr>
      <vt:lpstr>Особенности программы: -  созданные задания сохраняются в стандартном формате веб-страницы: для их использования ученикам необходим только веб-браузер (например, Internet Explorer); - ученикам не нужна программа Hot Potatoes: она требуется только преподавателям для создания и редактирования упражнений. - возможность использования созданных приложений в режиме оффлайн (без подключения к Интернету, что актуально для большинства российских преподавателей).  </vt:lpstr>
      <vt:lpstr>Презентация PowerPoint</vt:lpstr>
      <vt:lpstr>Полезная информация</vt:lpstr>
      <vt:lpstr>ВЫВОДЫ:</vt:lpstr>
      <vt:lpstr>Thank you for attention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«HOT POTATOES».  Что это такое и  с чем его «едят»?</dc:title>
  <dc:creator>Пользователь Windows</dc:creator>
  <cp:lastModifiedBy>Пользователь Windows</cp:lastModifiedBy>
  <cp:revision>11</cp:revision>
  <dcterms:created xsi:type="dcterms:W3CDTF">2022-08-23T12:36:33Z</dcterms:created>
  <dcterms:modified xsi:type="dcterms:W3CDTF">2022-08-24T14:52:37Z</dcterms:modified>
</cp:coreProperties>
</file>