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5" r:id="rId3"/>
    <p:sldId id="266" r:id="rId4"/>
    <p:sldId id="258" r:id="rId5"/>
    <p:sldId id="267" r:id="rId6"/>
    <p:sldId id="259" r:id="rId7"/>
    <p:sldId id="260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26.02.2024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26.02.2024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26.02.2024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26.02.2024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404664"/>
            <a:ext cx="7772400" cy="2745650"/>
          </a:xfrm>
        </p:spPr>
        <p:txBody>
          <a:bodyPr>
            <a:noAutofit/>
          </a:bodyPr>
          <a:lstStyle/>
          <a:p>
            <a:pPr algn="ctr"/>
            <a:r>
              <a:rPr lang="ru-RU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Использование  технологии </a:t>
            </a:r>
            <a:r>
              <a:rPr lang="ru-RU" sz="4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фасилитации</a:t>
            </a:r>
            <a:r>
              <a:rPr lang="ru-RU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для построения партнерских взаимоотношений с родителями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64088" y="3789040"/>
            <a:ext cx="3526160" cy="1199704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МБДОУ «Детский сад комбинированного вида №174»</a:t>
            </a:r>
          </a:p>
          <a:p>
            <a:pPr algn="l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Гора И.В.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23728" y="332656"/>
            <a:ext cx="41764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Родительский совет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196752"/>
            <a:ext cx="3212214" cy="4282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1196752"/>
            <a:ext cx="3240360" cy="4269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980728"/>
            <a:ext cx="4201070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2924944"/>
            <a:ext cx="4283581" cy="3180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Основные техники </a:t>
            </a:r>
            <a:r>
              <a:rPr lang="ru-RU" sz="4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фасилитации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772816"/>
            <a:ext cx="4040188" cy="4399384"/>
          </a:xfrm>
        </p:spPr>
        <p:txBody>
          <a:bodyPr/>
          <a:lstStyle/>
          <a:p>
            <a:r>
              <a:rPr lang="ru-RU" dirty="0"/>
              <a:t>«Мировое кафе»</a:t>
            </a:r>
          </a:p>
          <a:p>
            <a:endParaRPr lang="ru-RU" dirty="0"/>
          </a:p>
          <a:p>
            <a:endParaRPr lang="ru-RU" dirty="0"/>
          </a:p>
          <a:p>
            <a:r>
              <a:rPr lang="ru-RU" dirty="0"/>
              <a:t>«Поиск будущего»</a:t>
            </a:r>
          </a:p>
          <a:p>
            <a:endParaRPr lang="ru-RU" dirty="0"/>
          </a:p>
          <a:p>
            <a:endParaRPr lang="ru-RU" dirty="0"/>
          </a:p>
          <a:p>
            <a:r>
              <a:rPr lang="ru-RU" dirty="0"/>
              <a:t>«Выход за рамки»</a:t>
            </a:r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1772816"/>
            <a:ext cx="4041775" cy="4399384"/>
          </a:xfrm>
        </p:spPr>
        <p:txBody>
          <a:bodyPr/>
          <a:lstStyle/>
          <a:p>
            <a:r>
              <a:rPr lang="ru-RU" dirty="0"/>
              <a:t>«Мозговой штурм»</a:t>
            </a:r>
          </a:p>
          <a:p>
            <a:endParaRPr lang="ru-RU" dirty="0"/>
          </a:p>
          <a:p>
            <a:endParaRPr lang="ru-RU" dirty="0"/>
          </a:p>
          <a:p>
            <a:r>
              <a:rPr lang="ru-RU" dirty="0"/>
              <a:t>«Поляризация мнений» </a:t>
            </a:r>
          </a:p>
          <a:p>
            <a:endParaRPr lang="ru-RU" dirty="0"/>
          </a:p>
          <a:p>
            <a:endParaRPr lang="ru-RU" dirty="0"/>
          </a:p>
          <a:p>
            <a:r>
              <a:rPr lang="ru-RU" dirty="0"/>
              <a:t>«Открытое пространство» 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 flipV="1">
            <a:off x="457200" y="1398575"/>
            <a:ext cx="4040188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861048"/>
            <a:ext cx="3495466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476672"/>
            <a:ext cx="3489907" cy="2644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237" y="554887"/>
            <a:ext cx="3308941" cy="2595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 t="38783" r="584" b="15906"/>
          <a:stretch>
            <a:fillRect/>
          </a:stretch>
        </p:blipFill>
        <p:spPr bwMode="auto">
          <a:xfrm>
            <a:off x="4788024" y="3356992"/>
            <a:ext cx="3384376" cy="3281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Блок-схема: процесс 1">
            <a:extLst>
              <a:ext uri="{FF2B5EF4-FFF2-40B4-BE49-F238E27FC236}">
                <a16:creationId xmlns:a16="http://schemas.microsoft.com/office/drawing/2014/main" id="{45EBBB21-DBFE-4F3A-B770-6CB90DEA3ABF}"/>
              </a:ext>
            </a:extLst>
          </p:cNvPr>
          <p:cNvSpPr/>
          <p:nvPr/>
        </p:nvSpPr>
        <p:spPr>
          <a:xfrm>
            <a:off x="2051720" y="2708920"/>
            <a:ext cx="914400" cy="144016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лок-схема: процесс 6">
            <a:extLst>
              <a:ext uri="{FF2B5EF4-FFF2-40B4-BE49-F238E27FC236}">
                <a16:creationId xmlns:a16="http://schemas.microsoft.com/office/drawing/2014/main" id="{4536E99C-5054-48BA-AFCD-9C3E9EAD0B00}"/>
              </a:ext>
            </a:extLst>
          </p:cNvPr>
          <p:cNvSpPr/>
          <p:nvPr/>
        </p:nvSpPr>
        <p:spPr>
          <a:xfrm>
            <a:off x="2287285" y="4005064"/>
            <a:ext cx="914400" cy="144016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Блок-схема: процесс 7">
            <a:extLst>
              <a:ext uri="{FF2B5EF4-FFF2-40B4-BE49-F238E27FC236}">
                <a16:creationId xmlns:a16="http://schemas.microsoft.com/office/drawing/2014/main" id="{FC93AAB4-9AF7-48F8-B7BF-181D7CE860DB}"/>
              </a:ext>
            </a:extLst>
          </p:cNvPr>
          <p:cNvSpPr/>
          <p:nvPr/>
        </p:nvSpPr>
        <p:spPr>
          <a:xfrm>
            <a:off x="5436096" y="572969"/>
            <a:ext cx="914400" cy="144016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процесс 8">
            <a:extLst>
              <a:ext uri="{FF2B5EF4-FFF2-40B4-BE49-F238E27FC236}">
                <a16:creationId xmlns:a16="http://schemas.microsoft.com/office/drawing/2014/main" id="{692B5EE3-72DB-4EE6-8436-5DC86C49E62F}"/>
              </a:ext>
            </a:extLst>
          </p:cNvPr>
          <p:cNvSpPr/>
          <p:nvPr/>
        </p:nvSpPr>
        <p:spPr>
          <a:xfrm>
            <a:off x="5500720" y="1484784"/>
            <a:ext cx="914400" cy="144016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лок-схема: процесс 9">
            <a:extLst>
              <a:ext uri="{FF2B5EF4-FFF2-40B4-BE49-F238E27FC236}">
                <a16:creationId xmlns:a16="http://schemas.microsoft.com/office/drawing/2014/main" id="{A20AA839-F33C-4F4C-BB72-801FEDE57DE9}"/>
              </a:ext>
            </a:extLst>
          </p:cNvPr>
          <p:cNvSpPr/>
          <p:nvPr/>
        </p:nvSpPr>
        <p:spPr>
          <a:xfrm>
            <a:off x="6285793" y="2492896"/>
            <a:ext cx="914400" cy="144016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Блок-схема: процесс 10">
            <a:extLst>
              <a:ext uri="{FF2B5EF4-FFF2-40B4-BE49-F238E27FC236}">
                <a16:creationId xmlns:a16="http://schemas.microsoft.com/office/drawing/2014/main" id="{5955D0DE-AA2D-41F7-88C8-D4427B9DB8C3}"/>
              </a:ext>
            </a:extLst>
          </p:cNvPr>
          <p:cNvSpPr/>
          <p:nvPr/>
        </p:nvSpPr>
        <p:spPr>
          <a:xfrm>
            <a:off x="5571916" y="3481694"/>
            <a:ext cx="914400" cy="144016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Блок-схема: процесс 11">
            <a:extLst>
              <a:ext uri="{FF2B5EF4-FFF2-40B4-BE49-F238E27FC236}">
                <a16:creationId xmlns:a16="http://schemas.microsoft.com/office/drawing/2014/main" id="{06708430-EBAD-49B2-8037-4D8225EA0EF3}"/>
              </a:ext>
            </a:extLst>
          </p:cNvPr>
          <p:cNvSpPr/>
          <p:nvPr/>
        </p:nvSpPr>
        <p:spPr>
          <a:xfrm>
            <a:off x="5593703" y="4268535"/>
            <a:ext cx="914400" cy="144016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Блок-схема: процесс 12">
            <a:extLst>
              <a:ext uri="{FF2B5EF4-FFF2-40B4-BE49-F238E27FC236}">
                <a16:creationId xmlns:a16="http://schemas.microsoft.com/office/drawing/2014/main" id="{D451A52C-1B5D-48E8-9178-4E9A50A59F27}"/>
              </a:ext>
            </a:extLst>
          </p:cNvPr>
          <p:cNvSpPr/>
          <p:nvPr/>
        </p:nvSpPr>
        <p:spPr>
          <a:xfrm>
            <a:off x="6588224" y="4853927"/>
            <a:ext cx="914400" cy="144016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Блок-схема: процесс 13">
            <a:extLst>
              <a:ext uri="{FF2B5EF4-FFF2-40B4-BE49-F238E27FC236}">
                <a16:creationId xmlns:a16="http://schemas.microsoft.com/office/drawing/2014/main" id="{63D1C23D-0C5E-4411-9A8F-C5CD10241464}"/>
              </a:ext>
            </a:extLst>
          </p:cNvPr>
          <p:cNvSpPr/>
          <p:nvPr/>
        </p:nvSpPr>
        <p:spPr>
          <a:xfrm>
            <a:off x="6292133" y="5837478"/>
            <a:ext cx="914400" cy="144016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sz="half" idx="1"/>
          </p:nvPr>
        </p:nvSpPr>
        <p:spPr>
          <a:xfrm>
            <a:off x="611560" y="2276872"/>
            <a:ext cx="8136904" cy="720080"/>
          </a:xfrm>
        </p:spPr>
        <p:txBody>
          <a:bodyPr>
            <a:norm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объединение участников группы (родителей);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755576" y="3356992"/>
            <a:ext cx="8064896" cy="1443616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постановка проблемы, донесение информативного материала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dirty="0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Алгоритм применения технологии </a:t>
            </a:r>
            <a:r>
              <a:rPr lang="ru-RU" sz="4000" dirty="0" err="1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фасилитации</a:t>
            </a:r>
            <a:endParaRPr lang="ru-RU" sz="4000" dirty="0">
              <a:solidFill>
                <a:schemeClr val="tx2">
                  <a:lumMod val="9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95936" y="5301208"/>
            <a:ext cx="1742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дискуссия</a:t>
            </a:r>
          </a:p>
        </p:txBody>
      </p:sp>
      <p:sp>
        <p:nvSpPr>
          <p:cNvPr id="6" name="Стрелка вниз 5"/>
          <p:cNvSpPr/>
          <p:nvPr/>
        </p:nvSpPr>
        <p:spPr>
          <a:xfrm>
            <a:off x="4572000" y="1700808"/>
            <a:ext cx="360040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4572000" y="2924944"/>
            <a:ext cx="360040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4644008" y="4581128"/>
            <a:ext cx="360040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sz="half" idx="1"/>
          </p:nvPr>
        </p:nvSpPr>
        <p:spPr>
          <a:xfrm>
            <a:off x="457200" y="2060849"/>
            <a:ext cx="4038600" cy="1008112"/>
          </a:xfrm>
        </p:spPr>
        <p:txBody>
          <a:bodyPr>
            <a:normAutofit/>
          </a:bodyPr>
          <a:lstStyle/>
          <a:p>
            <a:pPr algn="ctr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решения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4648200" y="2060849"/>
            <a:ext cx="4038600" cy="1008111"/>
          </a:xfrm>
        </p:spPr>
        <p:txBody>
          <a:bodyPr>
            <a:normAutofit/>
          </a:bodyPr>
          <a:lstStyle/>
          <a:p>
            <a:pPr algn="ctr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предложения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Продукт </a:t>
            </a:r>
            <a:r>
              <a:rPr lang="ru-RU" sz="4000" dirty="0" err="1">
                <a:latin typeface="Times New Roman" pitchFamily="18" charset="0"/>
                <a:cs typeface="Times New Roman" pitchFamily="18" charset="0"/>
              </a:rPr>
              <a:t>фасилитации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63888" y="4221088"/>
            <a:ext cx="233576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изменения</a:t>
            </a:r>
            <a:r>
              <a:rPr lang="ru-RU" dirty="0"/>
              <a:t>.</a:t>
            </a:r>
          </a:p>
        </p:txBody>
      </p:sp>
      <p:sp>
        <p:nvSpPr>
          <p:cNvPr id="6" name="Стрелка вниз 5"/>
          <p:cNvSpPr/>
          <p:nvPr/>
        </p:nvSpPr>
        <p:spPr>
          <a:xfrm rot="19333451">
            <a:off x="3269968" y="3033471"/>
            <a:ext cx="576064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 rot="2263895">
            <a:off x="5358138" y="3033449"/>
            <a:ext cx="576064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052736"/>
            <a:ext cx="5808644" cy="4356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TM03457444[[fn=Базис]]</Template>
  <TotalTime>96</TotalTime>
  <Words>76</Words>
  <Application>Microsoft Office PowerPoint</Application>
  <PresentationFormat>Экран (4:3)</PresentationFormat>
  <Paragraphs>27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Lucida Sans Unicode</vt:lpstr>
      <vt:lpstr>Times New Roman</vt:lpstr>
      <vt:lpstr>Verdana</vt:lpstr>
      <vt:lpstr>Wingdings 2</vt:lpstr>
      <vt:lpstr>Wingdings 3</vt:lpstr>
      <vt:lpstr>Открытая</vt:lpstr>
      <vt:lpstr>Использование  технологии фасилитации для построения партнерских взаимоотношений с родителями </vt:lpstr>
      <vt:lpstr>Презентация PowerPoint</vt:lpstr>
      <vt:lpstr>Презентация PowerPoint</vt:lpstr>
      <vt:lpstr>Основные техники фасилитации</vt:lpstr>
      <vt:lpstr>Презентация PowerPoint</vt:lpstr>
      <vt:lpstr>Алгоритм применения технологии фасилитации</vt:lpstr>
      <vt:lpstr>Продукт фасилитации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Использование  технологии фасилитации для построения партнерских взаимоотношений с родителями </dc:title>
  <dc:creator>Инна</dc:creator>
  <cp:lastModifiedBy>инна гора</cp:lastModifiedBy>
  <cp:revision>14</cp:revision>
  <dcterms:created xsi:type="dcterms:W3CDTF">2022-04-14T15:43:01Z</dcterms:created>
  <dcterms:modified xsi:type="dcterms:W3CDTF">2024-02-26T08:53:44Z</dcterms:modified>
</cp:coreProperties>
</file>