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4" r:id="rId14"/>
    <p:sldId id="269" r:id="rId15"/>
    <p:sldId id="271" r:id="rId16"/>
    <p:sldId id="272" r:id="rId17"/>
    <p:sldId id="273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905DE-824D-46FE-A323-64AED4CEBCE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1D5B0D5-BAD4-48EC-8DD9-450FCCDF0760}">
      <dgm:prSet phldrT="[Текст]"/>
      <dgm:spPr/>
      <dgm:t>
        <a:bodyPr/>
        <a:lstStyle/>
        <a:p>
          <a:r>
            <a:rPr lang="ru-RU" dirty="0" smtClean="0"/>
            <a:t>Большое количество теоретического материала, который часто не подкреплен наглядными демонстрационными материалами</a:t>
          </a:r>
          <a:endParaRPr lang="ru-RU" dirty="0"/>
        </a:p>
      </dgm:t>
    </dgm:pt>
    <dgm:pt modelId="{DC306790-7AFD-40A2-A8AA-406C5C4F3A8E}" type="parTrans" cxnId="{A88238C8-75B2-4BDF-83C5-D678C62224D3}">
      <dgm:prSet/>
      <dgm:spPr/>
      <dgm:t>
        <a:bodyPr/>
        <a:lstStyle/>
        <a:p>
          <a:endParaRPr lang="ru-RU"/>
        </a:p>
      </dgm:t>
    </dgm:pt>
    <dgm:pt modelId="{04D3FC68-D0B9-40C2-B300-0656E400DD47}" type="sibTrans" cxnId="{A88238C8-75B2-4BDF-83C5-D678C62224D3}">
      <dgm:prSet/>
      <dgm:spPr/>
      <dgm:t>
        <a:bodyPr/>
        <a:lstStyle/>
        <a:p>
          <a:endParaRPr lang="ru-RU"/>
        </a:p>
      </dgm:t>
    </dgm:pt>
    <dgm:pt modelId="{9063CF2D-8167-491C-A3EF-43B69BB3B313}">
      <dgm:prSet phldrT="[Текст]"/>
      <dgm:spPr/>
      <dgm:t>
        <a:bodyPr/>
        <a:lstStyle/>
        <a:p>
          <a:r>
            <a:rPr lang="ru-RU" dirty="0" smtClean="0"/>
            <a:t>В ходе обучения не выстраивается связь «теоретическая модель – реальность»</a:t>
          </a:r>
          <a:endParaRPr lang="ru-RU" dirty="0"/>
        </a:p>
      </dgm:t>
    </dgm:pt>
    <dgm:pt modelId="{9EC30811-29FC-4D9C-A42D-74B06D64F220}" type="parTrans" cxnId="{CD405501-A5B9-451F-AE34-39A732549386}">
      <dgm:prSet/>
      <dgm:spPr/>
      <dgm:t>
        <a:bodyPr/>
        <a:lstStyle/>
        <a:p>
          <a:endParaRPr lang="ru-RU"/>
        </a:p>
      </dgm:t>
    </dgm:pt>
    <dgm:pt modelId="{35F6DE83-6E08-4A87-944A-67AA19C61FA1}" type="sibTrans" cxnId="{CD405501-A5B9-451F-AE34-39A732549386}">
      <dgm:prSet/>
      <dgm:spPr/>
      <dgm:t>
        <a:bodyPr/>
        <a:lstStyle/>
        <a:p>
          <a:endParaRPr lang="ru-RU"/>
        </a:p>
      </dgm:t>
    </dgm:pt>
    <dgm:pt modelId="{9D0FB11A-7B4D-4073-A2CE-AC745601DDC2}">
      <dgm:prSet phldrT="[Текст]"/>
      <dgm:spPr/>
      <dgm:t>
        <a:bodyPr/>
        <a:lstStyle/>
        <a:p>
          <a:r>
            <a:rPr lang="ru-RU" dirty="0" smtClean="0"/>
            <a:t>Небольшое число демонстрационных материалов в урочной деятельностью временные затраты на подготовку демонстраций</a:t>
          </a:r>
          <a:endParaRPr lang="ru-RU" dirty="0"/>
        </a:p>
      </dgm:t>
    </dgm:pt>
    <dgm:pt modelId="{FC5EAA97-22C9-41BB-9910-BF27F150B84D}" type="parTrans" cxnId="{DB2F87E7-1B08-4FD4-8C5C-AF38D90493C5}">
      <dgm:prSet/>
      <dgm:spPr/>
      <dgm:t>
        <a:bodyPr/>
        <a:lstStyle/>
        <a:p>
          <a:endParaRPr lang="ru-RU"/>
        </a:p>
      </dgm:t>
    </dgm:pt>
    <dgm:pt modelId="{05C0135E-950E-4762-9080-A619BE0EF306}" type="sibTrans" cxnId="{DB2F87E7-1B08-4FD4-8C5C-AF38D90493C5}">
      <dgm:prSet/>
      <dgm:spPr/>
      <dgm:t>
        <a:bodyPr/>
        <a:lstStyle/>
        <a:p>
          <a:endParaRPr lang="ru-RU"/>
        </a:p>
      </dgm:t>
    </dgm:pt>
    <dgm:pt modelId="{192B016F-4FD5-463D-8884-426E4A5F7A71}" type="pres">
      <dgm:prSet presAssocID="{843905DE-824D-46FE-A323-64AED4CEBCEE}" presName="linearFlow" presStyleCnt="0">
        <dgm:presLayoutVars>
          <dgm:dir/>
          <dgm:resizeHandles val="exact"/>
        </dgm:presLayoutVars>
      </dgm:prSet>
      <dgm:spPr/>
    </dgm:pt>
    <dgm:pt modelId="{0EE491E2-004B-47B9-9757-84CB8807E804}" type="pres">
      <dgm:prSet presAssocID="{C1D5B0D5-BAD4-48EC-8DD9-450FCCDF0760}" presName="composite" presStyleCnt="0"/>
      <dgm:spPr/>
    </dgm:pt>
    <dgm:pt modelId="{1DB72CF2-1AC4-4DB6-90A3-8BA308235049}" type="pres">
      <dgm:prSet presAssocID="{C1D5B0D5-BAD4-48EC-8DD9-450FCCDF0760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A9AF513B-B2C3-4677-BD61-437AF1B3ADC7}" type="pres">
      <dgm:prSet presAssocID="{C1D5B0D5-BAD4-48EC-8DD9-450FCCDF076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81A1F-5150-48DA-9BCD-916CA7A97A12}" type="pres">
      <dgm:prSet presAssocID="{04D3FC68-D0B9-40C2-B300-0656E400DD47}" presName="spacing" presStyleCnt="0"/>
      <dgm:spPr/>
    </dgm:pt>
    <dgm:pt modelId="{A45E4472-8933-4FF1-8456-1BAB0EEA4BAC}" type="pres">
      <dgm:prSet presAssocID="{9063CF2D-8167-491C-A3EF-43B69BB3B313}" presName="composite" presStyleCnt="0"/>
      <dgm:spPr/>
    </dgm:pt>
    <dgm:pt modelId="{6A5CA5B8-2542-4A48-840E-47709A4FAF57}" type="pres">
      <dgm:prSet presAssocID="{9063CF2D-8167-491C-A3EF-43B69BB3B313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1409E505-C359-4BA5-83B1-87867FCC3330}" type="pres">
      <dgm:prSet presAssocID="{9063CF2D-8167-491C-A3EF-43B69BB3B31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F66E7-7116-4B7C-8EAD-3DFD51F2B393}" type="pres">
      <dgm:prSet presAssocID="{35F6DE83-6E08-4A87-944A-67AA19C61FA1}" presName="spacing" presStyleCnt="0"/>
      <dgm:spPr/>
    </dgm:pt>
    <dgm:pt modelId="{D1E26CC9-9D01-42ED-B097-019A422EACC5}" type="pres">
      <dgm:prSet presAssocID="{9D0FB11A-7B4D-4073-A2CE-AC745601DDC2}" presName="composite" presStyleCnt="0"/>
      <dgm:spPr/>
    </dgm:pt>
    <dgm:pt modelId="{6390827C-6C82-41AB-8FCC-1CEA3D39C345}" type="pres">
      <dgm:prSet presAssocID="{9D0FB11A-7B4D-4073-A2CE-AC745601DDC2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1DC4476-1237-41B7-B249-3D1298580453}" type="pres">
      <dgm:prSet presAssocID="{9D0FB11A-7B4D-4073-A2CE-AC745601DDC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8238C8-75B2-4BDF-83C5-D678C62224D3}" srcId="{843905DE-824D-46FE-A323-64AED4CEBCEE}" destId="{C1D5B0D5-BAD4-48EC-8DD9-450FCCDF0760}" srcOrd="0" destOrd="0" parTransId="{DC306790-7AFD-40A2-A8AA-406C5C4F3A8E}" sibTransId="{04D3FC68-D0B9-40C2-B300-0656E400DD47}"/>
    <dgm:cxn modelId="{DB2F87E7-1B08-4FD4-8C5C-AF38D90493C5}" srcId="{843905DE-824D-46FE-A323-64AED4CEBCEE}" destId="{9D0FB11A-7B4D-4073-A2CE-AC745601DDC2}" srcOrd="2" destOrd="0" parTransId="{FC5EAA97-22C9-41BB-9910-BF27F150B84D}" sibTransId="{05C0135E-950E-4762-9080-A619BE0EF306}"/>
    <dgm:cxn modelId="{B08293D5-5847-4990-843F-4239F28CF648}" type="presOf" srcId="{C1D5B0D5-BAD4-48EC-8DD9-450FCCDF0760}" destId="{A9AF513B-B2C3-4677-BD61-437AF1B3ADC7}" srcOrd="0" destOrd="0" presId="urn:microsoft.com/office/officeart/2005/8/layout/vList3"/>
    <dgm:cxn modelId="{1F30D738-05E4-4E8D-B44E-D4BD33AEC301}" type="presOf" srcId="{9D0FB11A-7B4D-4073-A2CE-AC745601DDC2}" destId="{61DC4476-1237-41B7-B249-3D1298580453}" srcOrd="0" destOrd="0" presId="urn:microsoft.com/office/officeart/2005/8/layout/vList3"/>
    <dgm:cxn modelId="{00C8D07C-4160-4B9A-9E35-8EE97B83BF8E}" type="presOf" srcId="{843905DE-824D-46FE-A323-64AED4CEBCEE}" destId="{192B016F-4FD5-463D-8884-426E4A5F7A71}" srcOrd="0" destOrd="0" presId="urn:microsoft.com/office/officeart/2005/8/layout/vList3"/>
    <dgm:cxn modelId="{CD405501-A5B9-451F-AE34-39A732549386}" srcId="{843905DE-824D-46FE-A323-64AED4CEBCEE}" destId="{9063CF2D-8167-491C-A3EF-43B69BB3B313}" srcOrd="1" destOrd="0" parTransId="{9EC30811-29FC-4D9C-A42D-74B06D64F220}" sibTransId="{35F6DE83-6E08-4A87-944A-67AA19C61FA1}"/>
    <dgm:cxn modelId="{D9D3290E-3626-4A1A-AB5E-1124DF939720}" type="presOf" srcId="{9063CF2D-8167-491C-A3EF-43B69BB3B313}" destId="{1409E505-C359-4BA5-83B1-87867FCC3330}" srcOrd="0" destOrd="0" presId="urn:microsoft.com/office/officeart/2005/8/layout/vList3"/>
    <dgm:cxn modelId="{42334708-47CF-464F-9F7D-9D2D0B39A9B8}" type="presParOf" srcId="{192B016F-4FD5-463D-8884-426E4A5F7A71}" destId="{0EE491E2-004B-47B9-9757-84CB8807E804}" srcOrd="0" destOrd="0" presId="urn:microsoft.com/office/officeart/2005/8/layout/vList3"/>
    <dgm:cxn modelId="{A7D27058-4DFC-469E-8B6F-A8B0C1AFDA49}" type="presParOf" srcId="{0EE491E2-004B-47B9-9757-84CB8807E804}" destId="{1DB72CF2-1AC4-4DB6-90A3-8BA308235049}" srcOrd="0" destOrd="0" presId="urn:microsoft.com/office/officeart/2005/8/layout/vList3"/>
    <dgm:cxn modelId="{5D562922-13FF-4FC6-8249-2B457035D8A6}" type="presParOf" srcId="{0EE491E2-004B-47B9-9757-84CB8807E804}" destId="{A9AF513B-B2C3-4677-BD61-437AF1B3ADC7}" srcOrd="1" destOrd="0" presId="urn:microsoft.com/office/officeart/2005/8/layout/vList3"/>
    <dgm:cxn modelId="{AF9DDDB2-2FD4-427B-A34B-869F05B5E286}" type="presParOf" srcId="{192B016F-4FD5-463D-8884-426E4A5F7A71}" destId="{82F81A1F-5150-48DA-9BCD-916CA7A97A12}" srcOrd="1" destOrd="0" presId="urn:microsoft.com/office/officeart/2005/8/layout/vList3"/>
    <dgm:cxn modelId="{C890DB57-F548-4884-9D83-28E9FCE38FED}" type="presParOf" srcId="{192B016F-4FD5-463D-8884-426E4A5F7A71}" destId="{A45E4472-8933-4FF1-8456-1BAB0EEA4BAC}" srcOrd="2" destOrd="0" presId="urn:microsoft.com/office/officeart/2005/8/layout/vList3"/>
    <dgm:cxn modelId="{5318BC04-5E45-41CD-A39B-F1A81A234E7F}" type="presParOf" srcId="{A45E4472-8933-4FF1-8456-1BAB0EEA4BAC}" destId="{6A5CA5B8-2542-4A48-840E-47709A4FAF57}" srcOrd="0" destOrd="0" presId="urn:microsoft.com/office/officeart/2005/8/layout/vList3"/>
    <dgm:cxn modelId="{60E7CF9D-14D3-4C4D-A07E-17F677A12845}" type="presParOf" srcId="{A45E4472-8933-4FF1-8456-1BAB0EEA4BAC}" destId="{1409E505-C359-4BA5-83B1-87867FCC3330}" srcOrd="1" destOrd="0" presId="urn:microsoft.com/office/officeart/2005/8/layout/vList3"/>
    <dgm:cxn modelId="{E9E8E5CB-AC6A-4659-83E5-0C2ABABC2ED6}" type="presParOf" srcId="{192B016F-4FD5-463D-8884-426E4A5F7A71}" destId="{FA8F66E7-7116-4B7C-8EAD-3DFD51F2B393}" srcOrd="3" destOrd="0" presId="urn:microsoft.com/office/officeart/2005/8/layout/vList3"/>
    <dgm:cxn modelId="{FDF4D294-4D84-46D9-B092-9E63075E83AB}" type="presParOf" srcId="{192B016F-4FD5-463D-8884-426E4A5F7A71}" destId="{D1E26CC9-9D01-42ED-B097-019A422EACC5}" srcOrd="4" destOrd="0" presId="urn:microsoft.com/office/officeart/2005/8/layout/vList3"/>
    <dgm:cxn modelId="{2DFF74B7-A196-4AED-9A6E-52B1FC3D3E3B}" type="presParOf" srcId="{D1E26CC9-9D01-42ED-B097-019A422EACC5}" destId="{6390827C-6C82-41AB-8FCC-1CEA3D39C345}" srcOrd="0" destOrd="0" presId="urn:microsoft.com/office/officeart/2005/8/layout/vList3"/>
    <dgm:cxn modelId="{C8A1E9F2-D75A-4B6D-9EA5-1E57E741ADF5}" type="presParOf" srcId="{D1E26CC9-9D01-42ED-B097-019A422EACC5}" destId="{61DC4476-1237-41B7-B249-3D12985804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CFC88-598E-4824-A39E-2759B54C974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5BD119-7DB2-4D03-9F62-2D53A8B4E823}">
      <dgm:prSet phldrT="[Текст]" custT="1"/>
      <dgm:spPr/>
      <dgm:t>
        <a:bodyPr/>
        <a:lstStyle/>
        <a:p>
          <a:r>
            <a:rPr lang="ru-RU" sz="1800" dirty="0" smtClean="0"/>
            <a:t>реализация основных общеобразовательных программ по химии, в том числе в рамках внеурочной деятельности обучающихся;</a:t>
          </a:r>
          <a:endParaRPr lang="ru-RU" sz="1800" dirty="0"/>
        </a:p>
      </dgm:t>
    </dgm:pt>
    <dgm:pt modelId="{D5EE6486-B22D-405E-938B-30148F816C29}" type="parTrans" cxnId="{8C3153D8-A8CA-41AE-B95A-A3E637F451FF}">
      <dgm:prSet/>
      <dgm:spPr/>
      <dgm:t>
        <a:bodyPr/>
        <a:lstStyle/>
        <a:p>
          <a:endParaRPr lang="ru-RU"/>
        </a:p>
      </dgm:t>
    </dgm:pt>
    <dgm:pt modelId="{9E5648F9-B23F-48F9-BF25-04D75D94E6AC}" type="sibTrans" cxnId="{8C3153D8-A8CA-41AE-B95A-A3E637F451FF}">
      <dgm:prSet/>
      <dgm:spPr/>
      <dgm:t>
        <a:bodyPr/>
        <a:lstStyle/>
        <a:p>
          <a:endParaRPr lang="ru-RU"/>
        </a:p>
      </dgm:t>
    </dgm:pt>
    <dgm:pt modelId="{28AAB5CA-523C-41D1-8C92-6D930B51D43A}">
      <dgm:prSet phldrT="[Текст]" custT="1"/>
      <dgm:spPr/>
      <dgm:t>
        <a:bodyPr/>
        <a:lstStyle/>
        <a:p>
          <a:r>
            <a:rPr lang="ru-RU" sz="1800" dirty="0" smtClean="0"/>
            <a:t>подкрепление теоретического материала наглядными демонстрациями в урочной и внеурочной деятельности;</a:t>
          </a:r>
          <a:endParaRPr lang="ru-RU" sz="1800" dirty="0"/>
        </a:p>
      </dgm:t>
    </dgm:pt>
    <dgm:pt modelId="{0A05E17B-19C0-45E7-B2C7-756976BA74AC}" type="parTrans" cxnId="{546D1235-E1CF-4BF7-97B1-0C034AD9A2E1}">
      <dgm:prSet/>
      <dgm:spPr/>
      <dgm:t>
        <a:bodyPr/>
        <a:lstStyle/>
        <a:p>
          <a:endParaRPr lang="ru-RU"/>
        </a:p>
      </dgm:t>
    </dgm:pt>
    <dgm:pt modelId="{8B72878E-CC8D-4E1F-B995-235AF7C7F144}" type="sibTrans" cxnId="{546D1235-E1CF-4BF7-97B1-0C034AD9A2E1}">
      <dgm:prSet/>
      <dgm:spPr/>
      <dgm:t>
        <a:bodyPr/>
        <a:lstStyle/>
        <a:p>
          <a:endParaRPr lang="ru-RU"/>
        </a:p>
      </dgm:t>
    </dgm:pt>
    <dgm:pt modelId="{79C364D7-24EF-4214-B245-47875DBCFD26}">
      <dgm:prSet phldrT="[Текст]" custT="1"/>
      <dgm:spPr/>
      <dgm:t>
        <a:bodyPr/>
        <a:lstStyle/>
        <a:p>
          <a:r>
            <a:rPr lang="ru-RU" sz="1600" dirty="0" smtClean="0"/>
            <a:t>формирование УУД  участников образовательного процесса: самостоятельно определять цель эксперимента, наблюдать, объяснять и презентовать результаты эксперимента;</a:t>
          </a:r>
          <a:endParaRPr lang="ru-RU" sz="1600" dirty="0"/>
        </a:p>
      </dgm:t>
    </dgm:pt>
    <dgm:pt modelId="{3B45BFFF-234E-413B-9D8A-68C86B1D8DD7}" type="parTrans" cxnId="{739B3C66-3762-478F-9F03-F25710F855C4}">
      <dgm:prSet/>
      <dgm:spPr/>
      <dgm:t>
        <a:bodyPr/>
        <a:lstStyle/>
        <a:p>
          <a:endParaRPr lang="ru-RU"/>
        </a:p>
      </dgm:t>
    </dgm:pt>
    <dgm:pt modelId="{89032D3E-C647-4339-A91E-77BBD154B296}" type="sibTrans" cxnId="{739B3C66-3762-478F-9F03-F25710F855C4}">
      <dgm:prSet/>
      <dgm:spPr/>
      <dgm:t>
        <a:bodyPr/>
        <a:lstStyle/>
        <a:p>
          <a:endParaRPr lang="ru-RU"/>
        </a:p>
      </dgm:t>
    </dgm:pt>
    <dgm:pt modelId="{3B075E29-7D17-4D24-82E0-420CD767C398}">
      <dgm:prSet/>
      <dgm:spPr/>
      <dgm:t>
        <a:bodyPr/>
        <a:lstStyle/>
        <a:p>
          <a:r>
            <a:rPr lang="ru-RU" dirty="0" smtClean="0"/>
            <a:t>использование химического эксперимента, как метода познания веществ, явлений;</a:t>
          </a:r>
          <a:endParaRPr lang="ru-RU" dirty="0"/>
        </a:p>
      </dgm:t>
    </dgm:pt>
    <dgm:pt modelId="{0B4B1823-0F6B-4FE0-915A-104E32A05C7A}" type="parTrans" cxnId="{B9B11AC9-4605-44E5-B137-79CD256A4A37}">
      <dgm:prSet/>
      <dgm:spPr/>
      <dgm:t>
        <a:bodyPr/>
        <a:lstStyle/>
        <a:p>
          <a:endParaRPr lang="ru-RU"/>
        </a:p>
      </dgm:t>
    </dgm:pt>
    <dgm:pt modelId="{2BF12C99-1E37-4147-8BD8-4D61822432E6}" type="sibTrans" cxnId="{B9B11AC9-4605-44E5-B137-79CD256A4A37}">
      <dgm:prSet/>
      <dgm:spPr/>
      <dgm:t>
        <a:bodyPr/>
        <a:lstStyle/>
        <a:p>
          <a:endParaRPr lang="ru-RU"/>
        </a:p>
      </dgm:t>
    </dgm:pt>
    <dgm:pt modelId="{DFE04A41-C37F-4777-9327-BA5F6B976BAF}">
      <dgm:prSet/>
      <dgm:spPr/>
      <dgm:t>
        <a:bodyPr/>
        <a:lstStyle/>
        <a:p>
          <a:r>
            <a:rPr lang="ru-RU" dirty="0" smtClean="0"/>
            <a:t>развитие познавательной активности участников образовательного процесса;</a:t>
          </a:r>
          <a:endParaRPr lang="ru-RU" dirty="0"/>
        </a:p>
      </dgm:t>
    </dgm:pt>
    <dgm:pt modelId="{DA23BAAC-3A3E-45A7-A3BF-C9501BF39CB1}" type="parTrans" cxnId="{426B65E5-F661-4D1F-BF23-B695FF450E3C}">
      <dgm:prSet/>
      <dgm:spPr/>
      <dgm:t>
        <a:bodyPr/>
        <a:lstStyle/>
        <a:p>
          <a:endParaRPr lang="ru-RU"/>
        </a:p>
      </dgm:t>
    </dgm:pt>
    <dgm:pt modelId="{5E7CEAF7-FCD1-4E71-904D-C566F173FDC6}" type="sibTrans" cxnId="{426B65E5-F661-4D1F-BF23-B695FF450E3C}">
      <dgm:prSet/>
      <dgm:spPr/>
      <dgm:t>
        <a:bodyPr/>
        <a:lstStyle/>
        <a:p>
          <a:endParaRPr lang="ru-RU"/>
        </a:p>
      </dgm:t>
    </dgm:pt>
    <dgm:pt modelId="{B516CBF3-EBA8-400D-B7D8-4124A0CF0D08}">
      <dgm:prSet/>
      <dgm:spPr/>
      <dgm:t>
        <a:bodyPr/>
        <a:lstStyle/>
        <a:p>
          <a:r>
            <a:rPr lang="ru-RU" dirty="0" smtClean="0"/>
            <a:t>повышение мотивация изучения естественно-научных дисциплин и как следствие рост качества образования</a:t>
          </a:r>
          <a:endParaRPr lang="ru-RU" dirty="0"/>
        </a:p>
      </dgm:t>
    </dgm:pt>
    <dgm:pt modelId="{8EC2D957-08A5-45E0-B708-4E94D5A4D457}" type="parTrans" cxnId="{F381B805-0D25-4F83-AE07-4F30786AC93F}">
      <dgm:prSet/>
      <dgm:spPr/>
      <dgm:t>
        <a:bodyPr/>
        <a:lstStyle/>
        <a:p>
          <a:endParaRPr lang="ru-RU"/>
        </a:p>
      </dgm:t>
    </dgm:pt>
    <dgm:pt modelId="{A1D9E9E3-9DAD-4B94-9726-9C0DBD5358CF}" type="sibTrans" cxnId="{F381B805-0D25-4F83-AE07-4F30786AC93F}">
      <dgm:prSet/>
      <dgm:spPr/>
      <dgm:t>
        <a:bodyPr/>
        <a:lstStyle/>
        <a:p>
          <a:endParaRPr lang="ru-RU"/>
        </a:p>
      </dgm:t>
    </dgm:pt>
    <dgm:pt modelId="{19045CAF-009C-4BDF-B232-687127B4B749}" type="pres">
      <dgm:prSet presAssocID="{B5ECFC88-598E-4824-A39E-2759B54C97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77722-64FE-49F9-A0B5-A12358E91CBD}" type="pres">
      <dgm:prSet presAssocID="{1D5BD119-7DB2-4D03-9F62-2D53A8B4E823}" presName="composite" presStyleCnt="0"/>
      <dgm:spPr/>
    </dgm:pt>
    <dgm:pt modelId="{5368A7AF-21C8-4AF5-9DB2-3D7076FB1F2C}" type="pres">
      <dgm:prSet presAssocID="{1D5BD119-7DB2-4D03-9F62-2D53A8B4E823}" presName="rect1" presStyleLbl="trAlignAcc1" presStyleIdx="0" presStyleCnt="6" custScaleY="138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41D4A-84A5-4A39-A2CD-E90850495644}" type="pres">
      <dgm:prSet presAssocID="{1D5BD119-7DB2-4D03-9F62-2D53A8B4E823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D6C18FC2-FA27-44FD-93CE-6A9DA194D64E}" type="pres">
      <dgm:prSet presAssocID="{9E5648F9-B23F-48F9-BF25-04D75D94E6AC}" presName="sibTrans" presStyleCnt="0"/>
      <dgm:spPr/>
    </dgm:pt>
    <dgm:pt modelId="{90735FD4-158B-430B-AEB9-DB0144043E51}" type="pres">
      <dgm:prSet presAssocID="{28AAB5CA-523C-41D1-8C92-6D930B51D43A}" presName="composite" presStyleCnt="0"/>
      <dgm:spPr/>
    </dgm:pt>
    <dgm:pt modelId="{CF0962D1-0280-4E66-A5AA-C86B0504FC19}" type="pres">
      <dgm:prSet presAssocID="{28AAB5CA-523C-41D1-8C92-6D930B51D43A}" presName="rect1" presStyleLbl="trAlignAcc1" presStyleIdx="1" presStyleCnt="6" custScaleY="151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A2BF5-0125-49C8-9D97-E3776D1B53A4}" type="pres">
      <dgm:prSet presAssocID="{28AAB5CA-523C-41D1-8C92-6D930B51D43A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A117D26-0EDD-4E83-B8C1-CAE2BBD26C56}" type="pres">
      <dgm:prSet presAssocID="{8B72878E-CC8D-4E1F-B995-235AF7C7F144}" presName="sibTrans" presStyleCnt="0"/>
      <dgm:spPr/>
    </dgm:pt>
    <dgm:pt modelId="{55E016ED-90A4-4F38-8BE2-2BC00BA1E627}" type="pres">
      <dgm:prSet presAssocID="{79C364D7-24EF-4214-B245-47875DBCFD26}" presName="composite" presStyleCnt="0"/>
      <dgm:spPr/>
    </dgm:pt>
    <dgm:pt modelId="{D8837D0D-CF3A-457B-8EF3-A72B226B11B5}" type="pres">
      <dgm:prSet presAssocID="{79C364D7-24EF-4214-B245-47875DBCFD26}" presName="rect1" presStyleLbl="trAlignAcc1" presStyleIdx="2" presStyleCnt="6" custScaleY="135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278BD-BDF8-4C35-8E54-F0B7A0809331}" type="pres">
      <dgm:prSet presAssocID="{79C364D7-24EF-4214-B245-47875DBCFD26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0B819FD-8704-40B3-9FC4-45E8D3519052}" type="pres">
      <dgm:prSet presAssocID="{89032D3E-C647-4339-A91E-77BBD154B296}" presName="sibTrans" presStyleCnt="0"/>
      <dgm:spPr/>
    </dgm:pt>
    <dgm:pt modelId="{772A1619-D1B0-43B2-9405-0B9D49DD5340}" type="pres">
      <dgm:prSet presAssocID="{DFE04A41-C37F-4777-9327-BA5F6B976BAF}" presName="composite" presStyleCnt="0"/>
      <dgm:spPr/>
    </dgm:pt>
    <dgm:pt modelId="{24DF65FF-A039-4476-A83F-16986C631A1A}" type="pres">
      <dgm:prSet presAssocID="{DFE04A41-C37F-4777-9327-BA5F6B976BAF}" presName="rect1" presStyleLbl="trAlignAcc1" presStyleIdx="3" presStyleCnt="6" custScaleY="120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548C8-6468-4BF7-A422-9B502EAAB722}" type="pres">
      <dgm:prSet presAssocID="{DFE04A41-C37F-4777-9327-BA5F6B976BAF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69C5AFC8-D373-4CC3-ACF3-2A8EFBE6FE1A}" type="pres">
      <dgm:prSet presAssocID="{5E7CEAF7-FCD1-4E71-904D-C566F173FDC6}" presName="sibTrans" presStyleCnt="0"/>
      <dgm:spPr/>
    </dgm:pt>
    <dgm:pt modelId="{D4E083A9-8B0A-4B7C-A76C-062F0F560BFB}" type="pres">
      <dgm:prSet presAssocID="{3B075E29-7D17-4D24-82E0-420CD767C398}" presName="composite" presStyleCnt="0"/>
      <dgm:spPr/>
    </dgm:pt>
    <dgm:pt modelId="{7D6D7492-CB5A-4BE9-A2E4-48BBD22BFA6A}" type="pres">
      <dgm:prSet presAssocID="{3B075E29-7D17-4D24-82E0-420CD767C398}" presName="rect1" presStyleLbl="trAlignAcc1" presStyleIdx="4" presStyleCnt="6" custScaleY="147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2423F-9C80-47AE-ADC4-91F7F9D7F030}" type="pres">
      <dgm:prSet presAssocID="{3B075E29-7D17-4D24-82E0-420CD767C398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2A720578-3DE0-45AF-8E8C-4B71F698CE0A}" type="pres">
      <dgm:prSet presAssocID="{2BF12C99-1E37-4147-8BD8-4D61822432E6}" presName="sibTrans" presStyleCnt="0"/>
      <dgm:spPr/>
    </dgm:pt>
    <dgm:pt modelId="{D104AF01-EE0C-4F3D-B0A6-39AEFDF18862}" type="pres">
      <dgm:prSet presAssocID="{B516CBF3-EBA8-400D-B7D8-4124A0CF0D08}" presName="composite" presStyleCnt="0"/>
      <dgm:spPr/>
    </dgm:pt>
    <dgm:pt modelId="{4D6F3879-5550-409A-B68B-9BAAC792DC93}" type="pres">
      <dgm:prSet presAssocID="{B516CBF3-EBA8-400D-B7D8-4124A0CF0D08}" presName="rect1" presStyleLbl="trAlignAcc1" presStyleIdx="5" presStyleCnt="6" custScaleY="151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618E9-E6BD-4243-A6B2-F60DCBF54F59}" type="pres">
      <dgm:prSet presAssocID="{B516CBF3-EBA8-400D-B7D8-4124A0CF0D08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EE4DB0E4-8959-4EDB-A391-141276E61001}" type="presOf" srcId="{3B075E29-7D17-4D24-82E0-420CD767C398}" destId="{7D6D7492-CB5A-4BE9-A2E4-48BBD22BFA6A}" srcOrd="0" destOrd="0" presId="urn:microsoft.com/office/officeart/2008/layout/PictureStrips"/>
    <dgm:cxn modelId="{426B65E5-F661-4D1F-BF23-B695FF450E3C}" srcId="{B5ECFC88-598E-4824-A39E-2759B54C9745}" destId="{DFE04A41-C37F-4777-9327-BA5F6B976BAF}" srcOrd="3" destOrd="0" parTransId="{DA23BAAC-3A3E-45A7-A3BF-C9501BF39CB1}" sibTransId="{5E7CEAF7-FCD1-4E71-904D-C566F173FDC6}"/>
    <dgm:cxn modelId="{7A931C1C-0049-4D27-B9CD-519CFA6A4BA2}" type="presOf" srcId="{79C364D7-24EF-4214-B245-47875DBCFD26}" destId="{D8837D0D-CF3A-457B-8EF3-A72B226B11B5}" srcOrd="0" destOrd="0" presId="urn:microsoft.com/office/officeart/2008/layout/PictureStrips"/>
    <dgm:cxn modelId="{F381B805-0D25-4F83-AE07-4F30786AC93F}" srcId="{B5ECFC88-598E-4824-A39E-2759B54C9745}" destId="{B516CBF3-EBA8-400D-B7D8-4124A0CF0D08}" srcOrd="5" destOrd="0" parTransId="{8EC2D957-08A5-45E0-B708-4E94D5A4D457}" sibTransId="{A1D9E9E3-9DAD-4B94-9726-9C0DBD5358CF}"/>
    <dgm:cxn modelId="{33835F84-2C09-49E3-A3FF-9391852B6652}" type="presOf" srcId="{B516CBF3-EBA8-400D-B7D8-4124A0CF0D08}" destId="{4D6F3879-5550-409A-B68B-9BAAC792DC93}" srcOrd="0" destOrd="0" presId="urn:microsoft.com/office/officeart/2008/layout/PictureStrips"/>
    <dgm:cxn modelId="{69D29188-6980-419D-A27B-7D0863A13207}" type="presOf" srcId="{28AAB5CA-523C-41D1-8C92-6D930B51D43A}" destId="{CF0962D1-0280-4E66-A5AA-C86B0504FC19}" srcOrd="0" destOrd="0" presId="urn:microsoft.com/office/officeart/2008/layout/PictureStrips"/>
    <dgm:cxn modelId="{6E8C9EB5-F262-4C14-92B1-4729220706D1}" type="presOf" srcId="{B5ECFC88-598E-4824-A39E-2759B54C9745}" destId="{19045CAF-009C-4BDF-B232-687127B4B749}" srcOrd="0" destOrd="0" presId="urn:microsoft.com/office/officeart/2008/layout/PictureStrips"/>
    <dgm:cxn modelId="{CF161B09-A078-454F-AD86-7EE8A0525375}" type="presOf" srcId="{DFE04A41-C37F-4777-9327-BA5F6B976BAF}" destId="{24DF65FF-A039-4476-A83F-16986C631A1A}" srcOrd="0" destOrd="0" presId="urn:microsoft.com/office/officeart/2008/layout/PictureStrips"/>
    <dgm:cxn modelId="{B9B11AC9-4605-44E5-B137-79CD256A4A37}" srcId="{B5ECFC88-598E-4824-A39E-2759B54C9745}" destId="{3B075E29-7D17-4D24-82E0-420CD767C398}" srcOrd="4" destOrd="0" parTransId="{0B4B1823-0F6B-4FE0-915A-104E32A05C7A}" sibTransId="{2BF12C99-1E37-4147-8BD8-4D61822432E6}"/>
    <dgm:cxn modelId="{739B3C66-3762-478F-9F03-F25710F855C4}" srcId="{B5ECFC88-598E-4824-A39E-2759B54C9745}" destId="{79C364D7-24EF-4214-B245-47875DBCFD26}" srcOrd="2" destOrd="0" parTransId="{3B45BFFF-234E-413B-9D8A-68C86B1D8DD7}" sibTransId="{89032D3E-C647-4339-A91E-77BBD154B296}"/>
    <dgm:cxn modelId="{8C3153D8-A8CA-41AE-B95A-A3E637F451FF}" srcId="{B5ECFC88-598E-4824-A39E-2759B54C9745}" destId="{1D5BD119-7DB2-4D03-9F62-2D53A8B4E823}" srcOrd="0" destOrd="0" parTransId="{D5EE6486-B22D-405E-938B-30148F816C29}" sibTransId="{9E5648F9-B23F-48F9-BF25-04D75D94E6AC}"/>
    <dgm:cxn modelId="{7A4D5969-BEE5-4983-B10C-8237A75202B2}" type="presOf" srcId="{1D5BD119-7DB2-4D03-9F62-2D53A8B4E823}" destId="{5368A7AF-21C8-4AF5-9DB2-3D7076FB1F2C}" srcOrd="0" destOrd="0" presId="urn:microsoft.com/office/officeart/2008/layout/PictureStrips"/>
    <dgm:cxn modelId="{546D1235-E1CF-4BF7-97B1-0C034AD9A2E1}" srcId="{B5ECFC88-598E-4824-A39E-2759B54C9745}" destId="{28AAB5CA-523C-41D1-8C92-6D930B51D43A}" srcOrd="1" destOrd="0" parTransId="{0A05E17B-19C0-45E7-B2C7-756976BA74AC}" sibTransId="{8B72878E-CC8D-4E1F-B995-235AF7C7F144}"/>
    <dgm:cxn modelId="{B53D50F6-64C6-4138-B8DE-2C60C754AFF5}" type="presParOf" srcId="{19045CAF-009C-4BDF-B232-687127B4B749}" destId="{5E677722-64FE-49F9-A0B5-A12358E91CBD}" srcOrd="0" destOrd="0" presId="urn:microsoft.com/office/officeart/2008/layout/PictureStrips"/>
    <dgm:cxn modelId="{CC4DF7CC-722A-42D1-8CA1-FBF1E368A257}" type="presParOf" srcId="{5E677722-64FE-49F9-A0B5-A12358E91CBD}" destId="{5368A7AF-21C8-4AF5-9DB2-3D7076FB1F2C}" srcOrd="0" destOrd="0" presId="urn:microsoft.com/office/officeart/2008/layout/PictureStrips"/>
    <dgm:cxn modelId="{B0830764-3DB7-49F7-9E98-D3C52BB5E2C4}" type="presParOf" srcId="{5E677722-64FE-49F9-A0B5-A12358E91CBD}" destId="{63141D4A-84A5-4A39-A2CD-E90850495644}" srcOrd="1" destOrd="0" presId="urn:microsoft.com/office/officeart/2008/layout/PictureStrips"/>
    <dgm:cxn modelId="{6691B189-01C2-490E-818E-43827819BD17}" type="presParOf" srcId="{19045CAF-009C-4BDF-B232-687127B4B749}" destId="{D6C18FC2-FA27-44FD-93CE-6A9DA194D64E}" srcOrd="1" destOrd="0" presId="urn:microsoft.com/office/officeart/2008/layout/PictureStrips"/>
    <dgm:cxn modelId="{4E8C478A-4757-4921-ACB0-544CDD9A8CE0}" type="presParOf" srcId="{19045CAF-009C-4BDF-B232-687127B4B749}" destId="{90735FD4-158B-430B-AEB9-DB0144043E51}" srcOrd="2" destOrd="0" presId="urn:microsoft.com/office/officeart/2008/layout/PictureStrips"/>
    <dgm:cxn modelId="{716F5EFF-D3B6-4BB8-B7F4-A3F5D8AF8184}" type="presParOf" srcId="{90735FD4-158B-430B-AEB9-DB0144043E51}" destId="{CF0962D1-0280-4E66-A5AA-C86B0504FC19}" srcOrd="0" destOrd="0" presId="urn:microsoft.com/office/officeart/2008/layout/PictureStrips"/>
    <dgm:cxn modelId="{860DE819-B0BB-4BDD-87EF-E0B052A6C66C}" type="presParOf" srcId="{90735FD4-158B-430B-AEB9-DB0144043E51}" destId="{2AAA2BF5-0125-49C8-9D97-E3776D1B53A4}" srcOrd="1" destOrd="0" presId="urn:microsoft.com/office/officeart/2008/layout/PictureStrips"/>
    <dgm:cxn modelId="{26B7563C-CD1C-4CFB-9A83-FE12974FE7B7}" type="presParOf" srcId="{19045CAF-009C-4BDF-B232-687127B4B749}" destId="{CA117D26-0EDD-4E83-B8C1-CAE2BBD26C56}" srcOrd="3" destOrd="0" presId="urn:microsoft.com/office/officeart/2008/layout/PictureStrips"/>
    <dgm:cxn modelId="{BDA65AC1-B439-43EC-8C66-58CEA7C897DE}" type="presParOf" srcId="{19045CAF-009C-4BDF-B232-687127B4B749}" destId="{55E016ED-90A4-4F38-8BE2-2BC00BA1E627}" srcOrd="4" destOrd="0" presId="urn:microsoft.com/office/officeart/2008/layout/PictureStrips"/>
    <dgm:cxn modelId="{3514021D-D836-41DA-9CF6-738E35A5ABA5}" type="presParOf" srcId="{55E016ED-90A4-4F38-8BE2-2BC00BA1E627}" destId="{D8837D0D-CF3A-457B-8EF3-A72B226B11B5}" srcOrd="0" destOrd="0" presId="urn:microsoft.com/office/officeart/2008/layout/PictureStrips"/>
    <dgm:cxn modelId="{8D51EDCE-D8F4-4B57-B3BE-F206A78D4A37}" type="presParOf" srcId="{55E016ED-90A4-4F38-8BE2-2BC00BA1E627}" destId="{997278BD-BDF8-4C35-8E54-F0B7A0809331}" srcOrd="1" destOrd="0" presId="urn:microsoft.com/office/officeart/2008/layout/PictureStrips"/>
    <dgm:cxn modelId="{489DBC08-96F9-499E-AD95-960DA9D27095}" type="presParOf" srcId="{19045CAF-009C-4BDF-B232-687127B4B749}" destId="{10B819FD-8704-40B3-9FC4-45E8D3519052}" srcOrd="5" destOrd="0" presId="urn:microsoft.com/office/officeart/2008/layout/PictureStrips"/>
    <dgm:cxn modelId="{FD858796-C45D-4CF7-8ECE-E282DBD5EA5F}" type="presParOf" srcId="{19045CAF-009C-4BDF-B232-687127B4B749}" destId="{772A1619-D1B0-43B2-9405-0B9D49DD5340}" srcOrd="6" destOrd="0" presId="urn:microsoft.com/office/officeart/2008/layout/PictureStrips"/>
    <dgm:cxn modelId="{0BC3F66E-8E9D-4388-8522-DA9CD8409979}" type="presParOf" srcId="{772A1619-D1B0-43B2-9405-0B9D49DD5340}" destId="{24DF65FF-A039-4476-A83F-16986C631A1A}" srcOrd="0" destOrd="0" presId="urn:microsoft.com/office/officeart/2008/layout/PictureStrips"/>
    <dgm:cxn modelId="{EE410025-EE99-4D74-AAE2-FD7718EF57EC}" type="presParOf" srcId="{772A1619-D1B0-43B2-9405-0B9D49DD5340}" destId="{DFD548C8-6468-4BF7-A422-9B502EAAB722}" srcOrd="1" destOrd="0" presId="urn:microsoft.com/office/officeart/2008/layout/PictureStrips"/>
    <dgm:cxn modelId="{639305F7-9ABA-4BA8-A0F1-33ADB0FF4513}" type="presParOf" srcId="{19045CAF-009C-4BDF-B232-687127B4B749}" destId="{69C5AFC8-D373-4CC3-ACF3-2A8EFBE6FE1A}" srcOrd="7" destOrd="0" presId="urn:microsoft.com/office/officeart/2008/layout/PictureStrips"/>
    <dgm:cxn modelId="{8AC21826-B738-41F2-9CD6-9CE80D132169}" type="presParOf" srcId="{19045CAF-009C-4BDF-B232-687127B4B749}" destId="{D4E083A9-8B0A-4B7C-A76C-062F0F560BFB}" srcOrd="8" destOrd="0" presId="urn:microsoft.com/office/officeart/2008/layout/PictureStrips"/>
    <dgm:cxn modelId="{D91511D3-CB6C-45C4-ADDC-1F4138D2123D}" type="presParOf" srcId="{D4E083A9-8B0A-4B7C-A76C-062F0F560BFB}" destId="{7D6D7492-CB5A-4BE9-A2E4-48BBD22BFA6A}" srcOrd="0" destOrd="0" presId="urn:microsoft.com/office/officeart/2008/layout/PictureStrips"/>
    <dgm:cxn modelId="{0A71A276-7C13-4EA7-B731-A8E527E76E9C}" type="presParOf" srcId="{D4E083A9-8B0A-4B7C-A76C-062F0F560BFB}" destId="{2B72423F-9C80-47AE-ADC4-91F7F9D7F030}" srcOrd="1" destOrd="0" presId="urn:microsoft.com/office/officeart/2008/layout/PictureStrips"/>
    <dgm:cxn modelId="{32AB1A70-1017-4B40-9680-C4D929929BE0}" type="presParOf" srcId="{19045CAF-009C-4BDF-B232-687127B4B749}" destId="{2A720578-3DE0-45AF-8E8C-4B71F698CE0A}" srcOrd="9" destOrd="0" presId="urn:microsoft.com/office/officeart/2008/layout/PictureStrips"/>
    <dgm:cxn modelId="{0B79C247-8971-4E04-89A0-C570C092093E}" type="presParOf" srcId="{19045CAF-009C-4BDF-B232-687127B4B749}" destId="{D104AF01-EE0C-4F3D-B0A6-39AEFDF18862}" srcOrd="10" destOrd="0" presId="urn:microsoft.com/office/officeart/2008/layout/PictureStrips"/>
    <dgm:cxn modelId="{8C2F5D34-399D-4FF1-BD58-F1F671FFA14E}" type="presParOf" srcId="{D104AF01-EE0C-4F3D-B0A6-39AEFDF18862}" destId="{4D6F3879-5550-409A-B68B-9BAAC792DC93}" srcOrd="0" destOrd="0" presId="urn:microsoft.com/office/officeart/2008/layout/PictureStrips"/>
    <dgm:cxn modelId="{09A9A38B-5153-4CEF-8C7E-85F5AF3DEEC4}" type="presParOf" srcId="{D104AF01-EE0C-4F3D-B0A6-39AEFDF18862}" destId="{AA9618E9-E6BD-4243-A6B2-F60DCBF54F5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1CE72B-ED7B-4553-BC39-74D23A9F753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27E07F-2409-48E0-9725-4DB11E6791B0}">
      <dgm:prSet phldrT="[Текст]"/>
      <dgm:spPr/>
      <dgm:t>
        <a:bodyPr/>
        <a:lstStyle/>
        <a:p>
          <a:r>
            <a:rPr lang="ru-RU" dirty="0" smtClean="0"/>
            <a:t>Устройства измерения и обработки данных — </a:t>
          </a:r>
          <a:r>
            <a:rPr lang="ru-RU" dirty="0" err="1" smtClean="0"/>
            <a:t>мультидатчик</a:t>
          </a:r>
          <a:endParaRPr lang="ru-RU" dirty="0"/>
        </a:p>
      </dgm:t>
    </dgm:pt>
    <dgm:pt modelId="{2943126B-6542-4C80-BF11-301269D17F55}" type="parTrans" cxnId="{5F06690D-C3B9-4A07-986F-4E5B85569675}">
      <dgm:prSet/>
      <dgm:spPr/>
      <dgm:t>
        <a:bodyPr/>
        <a:lstStyle/>
        <a:p>
          <a:endParaRPr lang="ru-RU"/>
        </a:p>
      </dgm:t>
    </dgm:pt>
    <dgm:pt modelId="{51028466-4213-4186-8B49-F9C824450F1D}" type="sibTrans" cxnId="{5F06690D-C3B9-4A07-986F-4E5B85569675}">
      <dgm:prSet/>
      <dgm:spPr/>
      <dgm:t>
        <a:bodyPr/>
        <a:lstStyle/>
        <a:p>
          <a:endParaRPr lang="ru-RU"/>
        </a:p>
      </dgm:t>
    </dgm:pt>
    <dgm:pt modelId="{C4EE26B7-9FF7-4127-9F1B-8248CFCA39B3}">
      <dgm:prSet phldrT="[Текст]"/>
      <dgm:spPr/>
      <dgm:t>
        <a:bodyPr/>
        <a:lstStyle/>
        <a:p>
          <a:r>
            <a:rPr lang="ru-RU" dirty="0" smtClean="0"/>
            <a:t>- Цифровой датчик рН,</a:t>
          </a:r>
          <a:endParaRPr lang="ru-RU" dirty="0"/>
        </a:p>
      </dgm:t>
    </dgm:pt>
    <dgm:pt modelId="{5C9D4B6C-E1D0-46ED-9769-7AE179BCA496}" type="parTrans" cxnId="{F477C277-E0BD-4AB2-BB91-72825E21F011}">
      <dgm:prSet/>
      <dgm:spPr/>
      <dgm:t>
        <a:bodyPr/>
        <a:lstStyle/>
        <a:p>
          <a:endParaRPr lang="ru-RU"/>
        </a:p>
      </dgm:t>
    </dgm:pt>
    <dgm:pt modelId="{C5252641-9278-4718-8750-5F71A8FE63B9}" type="sibTrans" cxnId="{F477C277-E0BD-4AB2-BB91-72825E21F011}">
      <dgm:prSet/>
      <dgm:spPr/>
      <dgm:t>
        <a:bodyPr/>
        <a:lstStyle/>
        <a:p>
          <a:endParaRPr lang="ru-RU"/>
        </a:p>
      </dgm:t>
    </dgm:pt>
    <dgm:pt modelId="{FB9B529E-EAB4-4687-A837-CC6ED75AACA2}">
      <dgm:prSet phldrT="[Текст]"/>
      <dgm:spPr/>
      <dgm:t>
        <a:bodyPr/>
        <a:lstStyle/>
        <a:p>
          <a:r>
            <a:rPr lang="ru-RU" dirty="0" smtClean="0"/>
            <a:t>Персональный </a:t>
          </a:r>
          <a:r>
            <a:rPr lang="ru-RU" dirty="0" smtClean="0"/>
            <a:t>компьютер (ноутбук)</a:t>
          </a:r>
          <a:endParaRPr lang="ru-RU" dirty="0"/>
        </a:p>
      </dgm:t>
    </dgm:pt>
    <dgm:pt modelId="{97584EEF-B61C-4BC3-BA79-9D461D174468}" type="parTrans" cxnId="{BE1214CA-B314-4590-A0C8-1261B7D53C38}">
      <dgm:prSet/>
      <dgm:spPr/>
      <dgm:t>
        <a:bodyPr/>
        <a:lstStyle/>
        <a:p>
          <a:endParaRPr lang="ru-RU"/>
        </a:p>
      </dgm:t>
    </dgm:pt>
    <dgm:pt modelId="{7DF8BD77-B5BC-4FA5-8FBE-47E3FB0FEAAD}" type="sibTrans" cxnId="{BE1214CA-B314-4590-A0C8-1261B7D53C38}">
      <dgm:prSet/>
      <dgm:spPr/>
      <dgm:t>
        <a:bodyPr/>
        <a:lstStyle/>
        <a:p>
          <a:endParaRPr lang="ru-RU"/>
        </a:p>
      </dgm:t>
    </dgm:pt>
    <dgm:pt modelId="{D4822F1C-C5A6-4BD9-9C4B-0E1337510338}">
      <dgm:prSet/>
      <dgm:spPr/>
      <dgm:t>
        <a:bodyPr/>
        <a:lstStyle/>
        <a:p>
          <a:r>
            <a:rPr lang="ru-RU" smtClean="0"/>
            <a:t>- Цифровой датчик температуры (-20...110С),</a:t>
          </a:r>
          <a:endParaRPr lang="ru-RU"/>
        </a:p>
      </dgm:t>
    </dgm:pt>
    <dgm:pt modelId="{3D132267-A79B-4EC1-B3C0-A63224C3DC95}" type="parTrans" cxnId="{B2801472-713A-4962-853E-AF8775F79958}">
      <dgm:prSet/>
      <dgm:spPr/>
      <dgm:t>
        <a:bodyPr/>
        <a:lstStyle/>
        <a:p>
          <a:endParaRPr lang="ru-RU"/>
        </a:p>
      </dgm:t>
    </dgm:pt>
    <dgm:pt modelId="{E6530C2A-C276-4F5F-A4D2-0AAD83027305}" type="sibTrans" cxnId="{B2801472-713A-4962-853E-AF8775F79958}">
      <dgm:prSet/>
      <dgm:spPr/>
      <dgm:t>
        <a:bodyPr/>
        <a:lstStyle/>
        <a:p>
          <a:endParaRPr lang="ru-RU"/>
        </a:p>
      </dgm:t>
    </dgm:pt>
    <dgm:pt modelId="{1F01FCA8-806C-4449-B8EC-6464ACC245A0}">
      <dgm:prSet/>
      <dgm:spPr/>
      <dgm:t>
        <a:bodyPr/>
        <a:lstStyle/>
        <a:p>
          <a:r>
            <a:rPr lang="ru-RU" smtClean="0"/>
            <a:t>- Цифровой датчик температуры термопарный (0-1000С),</a:t>
          </a:r>
          <a:endParaRPr lang="ru-RU"/>
        </a:p>
      </dgm:t>
    </dgm:pt>
    <dgm:pt modelId="{6C27CF95-9BA5-4E7E-ACC3-12D94DA75AE7}" type="parTrans" cxnId="{D80512ED-8E8B-42DA-AE94-FEEDEB82DB60}">
      <dgm:prSet/>
      <dgm:spPr/>
      <dgm:t>
        <a:bodyPr/>
        <a:lstStyle/>
        <a:p>
          <a:endParaRPr lang="ru-RU"/>
        </a:p>
      </dgm:t>
    </dgm:pt>
    <dgm:pt modelId="{D2418BFC-22DD-4DD0-AB20-D6DB6F1A46E4}" type="sibTrans" cxnId="{D80512ED-8E8B-42DA-AE94-FEEDEB82DB60}">
      <dgm:prSet/>
      <dgm:spPr/>
      <dgm:t>
        <a:bodyPr/>
        <a:lstStyle/>
        <a:p>
          <a:endParaRPr lang="ru-RU"/>
        </a:p>
      </dgm:t>
    </dgm:pt>
    <dgm:pt modelId="{91EE177D-7A5D-4321-ADFF-E67A5113E46C}">
      <dgm:prSet/>
      <dgm:spPr/>
      <dgm:t>
        <a:bodyPr/>
        <a:lstStyle/>
        <a:p>
          <a:r>
            <a:rPr lang="ru-RU" dirty="0" smtClean="0"/>
            <a:t>- Цифровой датчик электропроводности</a:t>
          </a:r>
          <a:endParaRPr lang="ru-RU" dirty="0"/>
        </a:p>
      </dgm:t>
    </dgm:pt>
    <dgm:pt modelId="{D17EC4FD-5779-4951-806E-7295FF1E2F64}" type="parTrans" cxnId="{BD907ED4-B916-4F07-A2F0-C477B2BD11F9}">
      <dgm:prSet/>
      <dgm:spPr/>
      <dgm:t>
        <a:bodyPr/>
        <a:lstStyle/>
        <a:p>
          <a:endParaRPr lang="ru-RU"/>
        </a:p>
      </dgm:t>
    </dgm:pt>
    <dgm:pt modelId="{4C6D1210-D011-4015-857B-B6D9BC93C0FA}" type="sibTrans" cxnId="{BD907ED4-B916-4F07-A2F0-C477B2BD11F9}">
      <dgm:prSet/>
      <dgm:spPr/>
      <dgm:t>
        <a:bodyPr/>
        <a:lstStyle/>
        <a:p>
          <a:endParaRPr lang="ru-RU"/>
        </a:p>
      </dgm:t>
    </dgm:pt>
    <dgm:pt modelId="{434FF80F-46C3-44AD-B348-F27668224CD4}">
      <dgm:prSet/>
      <dgm:spPr/>
      <dgm:t>
        <a:bodyPr/>
        <a:lstStyle/>
        <a:p>
          <a:r>
            <a:rPr lang="ru-RU" dirty="0" smtClean="0"/>
            <a:t>Набор лабораторной оснастки</a:t>
          </a:r>
          <a:endParaRPr lang="ru-RU" dirty="0"/>
        </a:p>
      </dgm:t>
    </dgm:pt>
    <dgm:pt modelId="{33065350-7FA8-40CE-B824-4B5E39DEE85E}" type="parTrans" cxnId="{6BEDE234-2DD0-4B1C-B340-9C6C49D5F70D}">
      <dgm:prSet/>
      <dgm:spPr/>
      <dgm:t>
        <a:bodyPr/>
        <a:lstStyle/>
        <a:p>
          <a:endParaRPr lang="ru-RU"/>
        </a:p>
      </dgm:t>
    </dgm:pt>
    <dgm:pt modelId="{09491AA8-43C8-4D30-9CB3-2BDD9E39F9FA}" type="sibTrans" cxnId="{6BEDE234-2DD0-4B1C-B340-9C6C49D5F70D}">
      <dgm:prSet/>
      <dgm:spPr/>
      <dgm:t>
        <a:bodyPr/>
        <a:lstStyle/>
        <a:p>
          <a:endParaRPr lang="ru-RU"/>
        </a:p>
      </dgm:t>
    </dgm:pt>
    <dgm:pt modelId="{71716E73-B703-4F37-B6DD-CB4E2BEB7D09}" type="pres">
      <dgm:prSet presAssocID="{C81CE72B-ED7B-4553-BC39-74D23A9F75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06AD7-52C8-4178-B0D3-CD5B1C0F76CF}" type="pres">
      <dgm:prSet presAssocID="{A527E07F-2409-48E0-9725-4DB11E6791B0}" presName="comp" presStyleCnt="0"/>
      <dgm:spPr/>
    </dgm:pt>
    <dgm:pt modelId="{A433F2CD-CF0D-45EA-AE02-04DAAAE08649}" type="pres">
      <dgm:prSet presAssocID="{A527E07F-2409-48E0-9725-4DB11E6791B0}" presName="box" presStyleLbl="node1" presStyleIdx="0" presStyleCnt="3"/>
      <dgm:spPr/>
      <dgm:t>
        <a:bodyPr/>
        <a:lstStyle/>
        <a:p>
          <a:endParaRPr lang="ru-RU"/>
        </a:p>
      </dgm:t>
    </dgm:pt>
    <dgm:pt modelId="{E36E3118-8686-4776-A992-EDC00DAA3575}" type="pres">
      <dgm:prSet presAssocID="{A527E07F-2409-48E0-9725-4DB11E6791B0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  <dgm:t>
        <a:bodyPr/>
        <a:lstStyle/>
        <a:p>
          <a:endParaRPr lang="ru-RU"/>
        </a:p>
      </dgm:t>
    </dgm:pt>
    <dgm:pt modelId="{E685FDA1-9A9E-46F1-9E37-27D7F31AE0CD}" type="pres">
      <dgm:prSet presAssocID="{A527E07F-2409-48E0-9725-4DB11E6791B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D38C7-9D57-406E-9130-95A368AE67D6}" type="pres">
      <dgm:prSet presAssocID="{51028466-4213-4186-8B49-F9C824450F1D}" presName="spacer" presStyleCnt="0"/>
      <dgm:spPr/>
    </dgm:pt>
    <dgm:pt modelId="{1037A802-3CE0-4886-8CC0-9E74C3A0FFAC}" type="pres">
      <dgm:prSet presAssocID="{FB9B529E-EAB4-4687-A837-CC6ED75AACA2}" presName="comp" presStyleCnt="0"/>
      <dgm:spPr/>
    </dgm:pt>
    <dgm:pt modelId="{B2B0DB26-44EF-4563-A235-78F1F28E4C50}" type="pres">
      <dgm:prSet presAssocID="{FB9B529E-EAB4-4687-A837-CC6ED75AACA2}" presName="box" presStyleLbl="node1" presStyleIdx="1" presStyleCnt="3" custScaleY="94088"/>
      <dgm:spPr/>
      <dgm:t>
        <a:bodyPr/>
        <a:lstStyle/>
        <a:p>
          <a:endParaRPr lang="ru-RU"/>
        </a:p>
      </dgm:t>
    </dgm:pt>
    <dgm:pt modelId="{9DDB315D-7B62-4AF1-9E2C-FF980F5B1C86}" type="pres">
      <dgm:prSet presAssocID="{FB9B529E-EAB4-4687-A837-CC6ED75AACA2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6A57D39B-2F6A-47EC-B938-230DBC7AECD6}" type="pres">
      <dgm:prSet presAssocID="{FB9B529E-EAB4-4687-A837-CC6ED75AACA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FDDCF-1F49-404E-B9F3-E6CDD4FA5BA9}" type="pres">
      <dgm:prSet presAssocID="{7DF8BD77-B5BC-4FA5-8FBE-47E3FB0FEAAD}" presName="spacer" presStyleCnt="0"/>
      <dgm:spPr/>
    </dgm:pt>
    <dgm:pt modelId="{8A9F7118-38A3-41FB-9C24-C45FB6C9477C}" type="pres">
      <dgm:prSet presAssocID="{434FF80F-46C3-44AD-B348-F27668224CD4}" presName="comp" presStyleCnt="0"/>
      <dgm:spPr/>
    </dgm:pt>
    <dgm:pt modelId="{239F19E4-7296-4ADE-9EAC-77FBC0B6CA90}" type="pres">
      <dgm:prSet presAssocID="{434FF80F-46C3-44AD-B348-F27668224CD4}" presName="box" presStyleLbl="node1" presStyleIdx="2" presStyleCnt="3" custScaleY="92657"/>
      <dgm:spPr/>
      <dgm:t>
        <a:bodyPr/>
        <a:lstStyle/>
        <a:p>
          <a:endParaRPr lang="ru-RU"/>
        </a:p>
      </dgm:t>
    </dgm:pt>
    <dgm:pt modelId="{1AEDFFC7-02F5-4010-9D6E-9B9D84779856}" type="pres">
      <dgm:prSet presAssocID="{434FF80F-46C3-44AD-B348-F27668224CD4}" presName="img" presStyleLbl="fgImgPlace1" presStyleIdx="2" presStyleCnt="3" custAng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ru-RU"/>
        </a:p>
      </dgm:t>
    </dgm:pt>
    <dgm:pt modelId="{82E76384-CF0D-480A-A8F3-F2F51BA5D864}" type="pres">
      <dgm:prSet presAssocID="{434FF80F-46C3-44AD-B348-F27668224CD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AC9C9-9FAF-4068-925D-269C50273093}" type="presOf" srcId="{C4EE26B7-9FF7-4127-9F1B-8248CFCA39B3}" destId="{E685FDA1-9A9E-46F1-9E37-27D7F31AE0CD}" srcOrd="1" destOrd="1" presId="urn:microsoft.com/office/officeart/2005/8/layout/vList4"/>
    <dgm:cxn modelId="{6BEDE234-2DD0-4B1C-B340-9C6C49D5F70D}" srcId="{C81CE72B-ED7B-4553-BC39-74D23A9F753E}" destId="{434FF80F-46C3-44AD-B348-F27668224CD4}" srcOrd="2" destOrd="0" parTransId="{33065350-7FA8-40CE-B824-4B5E39DEE85E}" sibTransId="{09491AA8-43C8-4D30-9CB3-2BDD9E39F9FA}"/>
    <dgm:cxn modelId="{B1C95216-A9D5-42BA-A70F-292E831DC4E3}" type="presOf" srcId="{D4822F1C-C5A6-4BD9-9C4B-0E1337510338}" destId="{E685FDA1-9A9E-46F1-9E37-27D7F31AE0CD}" srcOrd="1" destOrd="2" presId="urn:microsoft.com/office/officeart/2005/8/layout/vList4"/>
    <dgm:cxn modelId="{6428FA14-7363-4336-BA16-0B5A558F92CD}" type="presOf" srcId="{A527E07F-2409-48E0-9725-4DB11E6791B0}" destId="{E685FDA1-9A9E-46F1-9E37-27D7F31AE0CD}" srcOrd="1" destOrd="0" presId="urn:microsoft.com/office/officeart/2005/8/layout/vList4"/>
    <dgm:cxn modelId="{0875C986-EC6C-4581-A821-7C9C581D0BCE}" type="presOf" srcId="{A527E07F-2409-48E0-9725-4DB11E6791B0}" destId="{A433F2CD-CF0D-45EA-AE02-04DAAAE08649}" srcOrd="0" destOrd="0" presId="urn:microsoft.com/office/officeart/2005/8/layout/vList4"/>
    <dgm:cxn modelId="{1BA19787-A10F-49FE-8C23-1E8DFC7D5EDC}" type="presOf" srcId="{91EE177D-7A5D-4321-ADFF-E67A5113E46C}" destId="{A433F2CD-CF0D-45EA-AE02-04DAAAE08649}" srcOrd="0" destOrd="4" presId="urn:microsoft.com/office/officeart/2005/8/layout/vList4"/>
    <dgm:cxn modelId="{7FA4A031-4667-4C92-9E98-D0AC92D420DA}" type="presOf" srcId="{434FF80F-46C3-44AD-B348-F27668224CD4}" destId="{82E76384-CF0D-480A-A8F3-F2F51BA5D864}" srcOrd="1" destOrd="0" presId="urn:microsoft.com/office/officeart/2005/8/layout/vList4"/>
    <dgm:cxn modelId="{B4F14513-1E38-4C47-A8EC-673A7735E58B}" type="presOf" srcId="{C81CE72B-ED7B-4553-BC39-74D23A9F753E}" destId="{71716E73-B703-4F37-B6DD-CB4E2BEB7D09}" srcOrd="0" destOrd="0" presId="urn:microsoft.com/office/officeart/2005/8/layout/vList4"/>
    <dgm:cxn modelId="{8F4988D7-3E19-4D33-A9B9-3BE175C187DF}" type="presOf" srcId="{91EE177D-7A5D-4321-ADFF-E67A5113E46C}" destId="{E685FDA1-9A9E-46F1-9E37-27D7F31AE0CD}" srcOrd="1" destOrd="4" presId="urn:microsoft.com/office/officeart/2005/8/layout/vList4"/>
    <dgm:cxn modelId="{F477C277-E0BD-4AB2-BB91-72825E21F011}" srcId="{A527E07F-2409-48E0-9725-4DB11E6791B0}" destId="{C4EE26B7-9FF7-4127-9F1B-8248CFCA39B3}" srcOrd="0" destOrd="0" parTransId="{5C9D4B6C-E1D0-46ED-9769-7AE179BCA496}" sibTransId="{C5252641-9278-4718-8750-5F71A8FE63B9}"/>
    <dgm:cxn modelId="{0ACD0F2B-6C3C-4FF2-A1A1-FF393D50186B}" type="presOf" srcId="{1F01FCA8-806C-4449-B8EC-6464ACC245A0}" destId="{E685FDA1-9A9E-46F1-9E37-27D7F31AE0CD}" srcOrd="1" destOrd="3" presId="urn:microsoft.com/office/officeart/2005/8/layout/vList4"/>
    <dgm:cxn modelId="{B2801472-713A-4962-853E-AF8775F79958}" srcId="{A527E07F-2409-48E0-9725-4DB11E6791B0}" destId="{D4822F1C-C5A6-4BD9-9C4B-0E1337510338}" srcOrd="1" destOrd="0" parTransId="{3D132267-A79B-4EC1-B3C0-A63224C3DC95}" sibTransId="{E6530C2A-C276-4F5F-A4D2-0AAD83027305}"/>
    <dgm:cxn modelId="{24966E55-2487-4139-98DC-ABD1C1414061}" type="presOf" srcId="{FB9B529E-EAB4-4687-A837-CC6ED75AACA2}" destId="{B2B0DB26-44EF-4563-A235-78F1F28E4C50}" srcOrd="0" destOrd="0" presId="urn:microsoft.com/office/officeart/2005/8/layout/vList4"/>
    <dgm:cxn modelId="{5F06690D-C3B9-4A07-986F-4E5B85569675}" srcId="{C81CE72B-ED7B-4553-BC39-74D23A9F753E}" destId="{A527E07F-2409-48E0-9725-4DB11E6791B0}" srcOrd="0" destOrd="0" parTransId="{2943126B-6542-4C80-BF11-301269D17F55}" sibTransId="{51028466-4213-4186-8B49-F9C824450F1D}"/>
    <dgm:cxn modelId="{0E532FE6-C91C-487B-8EB6-D94751BD881F}" type="presOf" srcId="{FB9B529E-EAB4-4687-A837-CC6ED75AACA2}" destId="{6A57D39B-2F6A-47EC-B938-230DBC7AECD6}" srcOrd="1" destOrd="0" presId="urn:microsoft.com/office/officeart/2005/8/layout/vList4"/>
    <dgm:cxn modelId="{6E47761E-14B3-4287-891A-F413F0FAD4EF}" type="presOf" srcId="{C4EE26B7-9FF7-4127-9F1B-8248CFCA39B3}" destId="{A433F2CD-CF0D-45EA-AE02-04DAAAE08649}" srcOrd="0" destOrd="1" presId="urn:microsoft.com/office/officeart/2005/8/layout/vList4"/>
    <dgm:cxn modelId="{BD907ED4-B916-4F07-A2F0-C477B2BD11F9}" srcId="{A527E07F-2409-48E0-9725-4DB11E6791B0}" destId="{91EE177D-7A5D-4321-ADFF-E67A5113E46C}" srcOrd="3" destOrd="0" parTransId="{D17EC4FD-5779-4951-806E-7295FF1E2F64}" sibTransId="{4C6D1210-D011-4015-857B-B6D9BC93C0FA}"/>
    <dgm:cxn modelId="{D80512ED-8E8B-42DA-AE94-FEEDEB82DB60}" srcId="{A527E07F-2409-48E0-9725-4DB11E6791B0}" destId="{1F01FCA8-806C-4449-B8EC-6464ACC245A0}" srcOrd="2" destOrd="0" parTransId="{6C27CF95-9BA5-4E7E-ACC3-12D94DA75AE7}" sibTransId="{D2418BFC-22DD-4DD0-AB20-D6DB6F1A46E4}"/>
    <dgm:cxn modelId="{3258857F-FB7B-4F31-9230-AF6D61FC0D55}" type="presOf" srcId="{434FF80F-46C3-44AD-B348-F27668224CD4}" destId="{239F19E4-7296-4ADE-9EAC-77FBC0B6CA90}" srcOrd="0" destOrd="0" presId="urn:microsoft.com/office/officeart/2005/8/layout/vList4"/>
    <dgm:cxn modelId="{04549FC6-C919-4ECB-BB02-DBB2CE38B1A0}" type="presOf" srcId="{1F01FCA8-806C-4449-B8EC-6464ACC245A0}" destId="{A433F2CD-CF0D-45EA-AE02-04DAAAE08649}" srcOrd="0" destOrd="3" presId="urn:microsoft.com/office/officeart/2005/8/layout/vList4"/>
    <dgm:cxn modelId="{BE1214CA-B314-4590-A0C8-1261B7D53C38}" srcId="{C81CE72B-ED7B-4553-BC39-74D23A9F753E}" destId="{FB9B529E-EAB4-4687-A837-CC6ED75AACA2}" srcOrd="1" destOrd="0" parTransId="{97584EEF-B61C-4BC3-BA79-9D461D174468}" sibTransId="{7DF8BD77-B5BC-4FA5-8FBE-47E3FB0FEAAD}"/>
    <dgm:cxn modelId="{B659ECB6-BAFB-45A0-83DB-6206CCA8B997}" type="presOf" srcId="{D4822F1C-C5A6-4BD9-9C4B-0E1337510338}" destId="{A433F2CD-CF0D-45EA-AE02-04DAAAE08649}" srcOrd="0" destOrd="2" presId="urn:microsoft.com/office/officeart/2005/8/layout/vList4"/>
    <dgm:cxn modelId="{6EAE1772-1C07-4667-BCAB-959BC6778C87}" type="presParOf" srcId="{71716E73-B703-4F37-B6DD-CB4E2BEB7D09}" destId="{2B606AD7-52C8-4178-B0D3-CD5B1C0F76CF}" srcOrd="0" destOrd="0" presId="urn:microsoft.com/office/officeart/2005/8/layout/vList4"/>
    <dgm:cxn modelId="{D8B3CA2C-469B-4BC8-B91F-A40217F01552}" type="presParOf" srcId="{2B606AD7-52C8-4178-B0D3-CD5B1C0F76CF}" destId="{A433F2CD-CF0D-45EA-AE02-04DAAAE08649}" srcOrd="0" destOrd="0" presId="urn:microsoft.com/office/officeart/2005/8/layout/vList4"/>
    <dgm:cxn modelId="{18D65B53-5F43-455C-A458-2E38568C782E}" type="presParOf" srcId="{2B606AD7-52C8-4178-B0D3-CD5B1C0F76CF}" destId="{E36E3118-8686-4776-A992-EDC00DAA3575}" srcOrd="1" destOrd="0" presId="urn:microsoft.com/office/officeart/2005/8/layout/vList4"/>
    <dgm:cxn modelId="{63BFE712-6298-4F3F-82A9-D796950C04FF}" type="presParOf" srcId="{2B606AD7-52C8-4178-B0D3-CD5B1C0F76CF}" destId="{E685FDA1-9A9E-46F1-9E37-27D7F31AE0CD}" srcOrd="2" destOrd="0" presId="urn:microsoft.com/office/officeart/2005/8/layout/vList4"/>
    <dgm:cxn modelId="{18C3B33F-C053-4B88-9952-A7666DE882B8}" type="presParOf" srcId="{71716E73-B703-4F37-B6DD-CB4E2BEB7D09}" destId="{745D38C7-9D57-406E-9130-95A368AE67D6}" srcOrd="1" destOrd="0" presId="urn:microsoft.com/office/officeart/2005/8/layout/vList4"/>
    <dgm:cxn modelId="{26276F46-C35F-4F3F-A827-F51134A47EEC}" type="presParOf" srcId="{71716E73-B703-4F37-B6DD-CB4E2BEB7D09}" destId="{1037A802-3CE0-4886-8CC0-9E74C3A0FFAC}" srcOrd="2" destOrd="0" presId="urn:microsoft.com/office/officeart/2005/8/layout/vList4"/>
    <dgm:cxn modelId="{43E83420-B938-484D-A4B1-F94E1FF92C9F}" type="presParOf" srcId="{1037A802-3CE0-4886-8CC0-9E74C3A0FFAC}" destId="{B2B0DB26-44EF-4563-A235-78F1F28E4C50}" srcOrd="0" destOrd="0" presId="urn:microsoft.com/office/officeart/2005/8/layout/vList4"/>
    <dgm:cxn modelId="{57282A4A-C92F-492D-B6F8-8384B8F43474}" type="presParOf" srcId="{1037A802-3CE0-4886-8CC0-9E74C3A0FFAC}" destId="{9DDB315D-7B62-4AF1-9E2C-FF980F5B1C86}" srcOrd="1" destOrd="0" presId="urn:microsoft.com/office/officeart/2005/8/layout/vList4"/>
    <dgm:cxn modelId="{E0DE729C-3433-4915-8ACD-C892872A4025}" type="presParOf" srcId="{1037A802-3CE0-4886-8CC0-9E74C3A0FFAC}" destId="{6A57D39B-2F6A-47EC-B938-230DBC7AECD6}" srcOrd="2" destOrd="0" presId="urn:microsoft.com/office/officeart/2005/8/layout/vList4"/>
    <dgm:cxn modelId="{2794BA9A-28F9-4EA0-A560-F7BE1BC7B3CC}" type="presParOf" srcId="{71716E73-B703-4F37-B6DD-CB4E2BEB7D09}" destId="{7DFFDDCF-1F49-404E-B9F3-E6CDD4FA5BA9}" srcOrd="3" destOrd="0" presId="urn:microsoft.com/office/officeart/2005/8/layout/vList4"/>
    <dgm:cxn modelId="{07E0CBB8-8E11-4BCB-A701-F6C8F87612B6}" type="presParOf" srcId="{71716E73-B703-4F37-B6DD-CB4E2BEB7D09}" destId="{8A9F7118-38A3-41FB-9C24-C45FB6C9477C}" srcOrd="4" destOrd="0" presId="urn:microsoft.com/office/officeart/2005/8/layout/vList4"/>
    <dgm:cxn modelId="{41D959CE-EF7D-4D8A-8C00-41F0186A9138}" type="presParOf" srcId="{8A9F7118-38A3-41FB-9C24-C45FB6C9477C}" destId="{239F19E4-7296-4ADE-9EAC-77FBC0B6CA90}" srcOrd="0" destOrd="0" presId="urn:microsoft.com/office/officeart/2005/8/layout/vList4"/>
    <dgm:cxn modelId="{A24AFE75-3724-43CB-854E-89272D3759B1}" type="presParOf" srcId="{8A9F7118-38A3-41FB-9C24-C45FB6C9477C}" destId="{1AEDFFC7-02F5-4010-9D6E-9B9D84779856}" srcOrd="1" destOrd="0" presId="urn:microsoft.com/office/officeart/2005/8/layout/vList4"/>
    <dgm:cxn modelId="{078D46D3-2A0B-4C2D-AE90-174FD67D93EE}" type="presParOf" srcId="{8A9F7118-38A3-41FB-9C24-C45FB6C9477C}" destId="{82E76384-CF0D-480A-A8F3-F2F51BA5D8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280798-0020-4F54-AE7B-CFFEC994531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326F40-A4CC-4B56-B8F9-3C1A77EAE44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вербальный: описывать эксперимент, создавать словесную модель эксперимента, фиксировать внимание на измеряемых величинах, терминологии;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0D439BF3-BF13-46BE-9C09-0EC44F285D6D}" type="parTrans" cxnId="{65938BD1-7C97-4D02-BC82-2D5C184134D8}">
      <dgm:prSet/>
      <dgm:spPr/>
      <dgm:t>
        <a:bodyPr/>
        <a:lstStyle/>
        <a:p>
          <a:endParaRPr lang="ru-RU"/>
        </a:p>
      </dgm:t>
    </dgm:pt>
    <dgm:pt modelId="{135694B9-5E76-4AB0-8B34-B631CED5F447}" type="sibTrans" cxnId="{65938BD1-7C97-4D02-BC82-2D5C184134D8}">
      <dgm:prSet/>
      <dgm:spPr/>
      <dgm:t>
        <a:bodyPr/>
        <a:lstStyle/>
        <a:p>
          <a:endParaRPr lang="ru-RU"/>
        </a:p>
      </dgm:t>
    </dgm:pt>
    <dgm:pt modelId="{C36FAD57-0A97-4F3B-8251-41DA7A94DBC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табличный: заполнять таблицы данных, лежащих в основе построения графиков ;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B5F631B1-F92E-49FE-81DC-D4CDC5E9DD60}" type="parTrans" cxnId="{EC3550EF-F8CE-427C-8E5A-8317BE455BEB}">
      <dgm:prSet/>
      <dgm:spPr/>
      <dgm:t>
        <a:bodyPr/>
        <a:lstStyle/>
        <a:p>
          <a:endParaRPr lang="ru-RU"/>
        </a:p>
      </dgm:t>
    </dgm:pt>
    <dgm:pt modelId="{1689CB1A-E081-42F6-99ED-9256462793F1}" type="sibTrans" cxnId="{EC3550EF-F8CE-427C-8E5A-8317BE455BEB}">
      <dgm:prSet/>
      <dgm:spPr/>
      <dgm:t>
        <a:bodyPr/>
        <a:lstStyle/>
        <a:p>
          <a:endParaRPr lang="ru-RU"/>
        </a:p>
      </dgm:t>
    </dgm:pt>
    <dgm:pt modelId="{9F6FC1CA-40F7-401B-AB98-8198736414B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графический: строить графики по табличным данным, что даёт возможность перехода к выдвижению гипотез о характере зависимости между величинами;</a:t>
          </a:r>
        </a:p>
        <a:p>
          <a:pPr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DC435626-3CB7-473A-8D18-9CB8AA8FEDBB}" type="parTrans" cxnId="{80310265-7B56-4822-A35D-56E8C399792C}">
      <dgm:prSet/>
      <dgm:spPr/>
      <dgm:t>
        <a:bodyPr/>
        <a:lstStyle/>
        <a:p>
          <a:endParaRPr lang="ru-RU"/>
        </a:p>
      </dgm:t>
    </dgm:pt>
    <dgm:pt modelId="{1DF0CA5B-50A7-456F-B329-475A48E992B3}" type="sibTrans" cxnId="{80310265-7B56-4822-A35D-56E8C399792C}">
      <dgm:prSet/>
      <dgm:spPr/>
      <dgm:t>
        <a:bodyPr/>
        <a:lstStyle/>
        <a:p>
          <a:endParaRPr lang="ru-RU"/>
        </a:p>
      </dgm:t>
    </dgm:pt>
    <dgm:pt modelId="{751F4807-4E62-4577-B01C-445A98E34748}" type="pres">
      <dgm:prSet presAssocID="{89280798-0020-4F54-AE7B-CFFEC99453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7F836-9688-476E-ACE9-7D9814F552D0}" type="pres">
      <dgm:prSet presAssocID="{EA326F40-A4CC-4B56-B8F9-3C1A77EAE442}" presName="composite" presStyleCnt="0"/>
      <dgm:spPr/>
    </dgm:pt>
    <dgm:pt modelId="{264EF4A2-2111-43DA-BD58-A3A703DAACA0}" type="pres">
      <dgm:prSet presAssocID="{EA326F40-A4CC-4B56-B8F9-3C1A77EAE442}" presName="rect1" presStyleLbl="trAlignAcc1" presStyleIdx="0" presStyleCnt="3" custScaleX="154807" custScaleY="130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1C827-6114-4B7C-8ED1-136C59E033AD}" type="pres">
      <dgm:prSet presAssocID="{EA326F40-A4CC-4B56-B8F9-3C1A77EAE442}" presName="rect2" presStyleLbl="fgImgPlace1" presStyleIdx="0" presStyleCnt="3" custScaleX="205049" custScaleY="158752" custLinFactX="-75567" custLinFactNeighborX="-100000" custLinFactNeighborY="111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A19EF805-76DE-4451-A793-FA3FD4CB3637}" type="pres">
      <dgm:prSet presAssocID="{135694B9-5E76-4AB0-8B34-B631CED5F447}" presName="sibTrans" presStyleCnt="0"/>
      <dgm:spPr/>
    </dgm:pt>
    <dgm:pt modelId="{F640B18A-1085-4CFC-8D37-4E47FB39D903}" type="pres">
      <dgm:prSet presAssocID="{C36FAD57-0A97-4F3B-8251-41DA7A94DBC4}" presName="composite" presStyleCnt="0"/>
      <dgm:spPr/>
    </dgm:pt>
    <dgm:pt modelId="{A311598B-ADB7-454F-84B9-FC6E951873A2}" type="pres">
      <dgm:prSet presAssocID="{C36FAD57-0A97-4F3B-8251-41DA7A94DBC4}" presName="rect1" presStyleLbl="trAlignAcc1" presStyleIdx="1" presStyleCnt="3" custScaleY="126655" custLinFactNeighborX="43818" custLinFactNeighborY="8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3BB08-9917-4F75-8EEA-AB68C56DFF93}" type="pres">
      <dgm:prSet presAssocID="{C36FAD57-0A97-4F3B-8251-41DA7A94DBC4}" presName="rect2" presStyleLbl="fgImgPlace1" presStyleIdx="1" presStyleCnt="3" custScaleX="174940" custScaleY="131317" custLinFactX="28502" custLinFactNeighborX="100000" custLinFactNeighborY="1857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35302C3B-2205-4972-A3E1-FF668CF11E24}" type="pres">
      <dgm:prSet presAssocID="{1689CB1A-E081-42F6-99ED-9256462793F1}" presName="sibTrans" presStyleCnt="0"/>
      <dgm:spPr/>
    </dgm:pt>
    <dgm:pt modelId="{6FAD8D54-2078-43CB-96E2-2B9F0F3F48AD}" type="pres">
      <dgm:prSet presAssocID="{9F6FC1CA-40F7-401B-AB98-8198736414B5}" presName="composite" presStyleCnt="0"/>
      <dgm:spPr/>
    </dgm:pt>
    <dgm:pt modelId="{BBE81C73-9A3E-4D97-B410-9CC2D8706F97}" type="pres">
      <dgm:prSet presAssocID="{9F6FC1CA-40F7-401B-AB98-8198736414B5}" presName="rect1" presStyleLbl="trAlignAcc1" presStyleIdx="2" presStyleCnt="3" custScaleX="153101" custScaleY="165680" custLinFactNeighborX="20697" custLinFactNeighborY="5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2F6E9-7946-4657-AD2E-179041AB504B}" type="pres">
      <dgm:prSet presAssocID="{9F6FC1CA-40F7-401B-AB98-8198736414B5}" presName="rect2" presStyleLbl="fgImgPlace1" presStyleIdx="2" presStyleCnt="3" custScaleX="204154" custScaleY="172822" custLinFactX="-5931" custLinFactNeighborX="-100000" custLinFactNeighborY="66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0F26AA83-AC3D-4E35-B0E0-D1ED979E3DC4}" type="presOf" srcId="{9F6FC1CA-40F7-401B-AB98-8198736414B5}" destId="{BBE81C73-9A3E-4D97-B410-9CC2D8706F97}" srcOrd="0" destOrd="0" presId="urn:microsoft.com/office/officeart/2008/layout/PictureStrips"/>
    <dgm:cxn modelId="{34EFE3FC-5735-4641-A1BC-5DF9FF517ECE}" type="presOf" srcId="{EA326F40-A4CC-4B56-B8F9-3C1A77EAE442}" destId="{264EF4A2-2111-43DA-BD58-A3A703DAACA0}" srcOrd="0" destOrd="0" presId="urn:microsoft.com/office/officeart/2008/layout/PictureStrips"/>
    <dgm:cxn modelId="{FEDE3F6F-F448-46CC-B1A6-0864F9A5B038}" type="presOf" srcId="{89280798-0020-4F54-AE7B-CFFEC9945310}" destId="{751F4807-4E62-4577-B01C-445A98E34748}" srcOrd="0" destOrd="0" presId="urn:microsoft.com/office/officeart/2008/layout/PictureStrips"/>
    <dgm:cxn modelId="{ED08DBAF-21F5-43DD-B1E4-75D67E31ABFA}" type="presOf" srcId="{C36FAD57-0A97-4F3B-8251-41DA7A94DBC4}" destId="{A311598B-ADB7-454F-84B9-FC6E951873A2}" srcOrd="0" destOrd="0" presId="urn:microsoft.com/office/officeart/2008/layout/PictureStrips"/>
    <dgm:cxn modelId="{65938BD1-7C97-4D02-BC82-2D5C184134D8}" srcId="{89280798-0020-4F54-AE7B-CFFEC9945310}" destId="{EA326F40-A4CC-4B56-B8F9-3C1A77EAE442}" srcOrd="0" destOrd="0" parTransId="{0D439BF3-BF13-46BE-9C09-0EC44F285D6D}" sibTransId="{135694B9-5E76-4AB0-8B34-B631CED5F447}"/>
    <dgm:cxn modelId="{80310265-7B56-4822-A35D-56E8C399792C}" srcId="{89280798-0020-4F54-AE7B-CFFEC9945310}" destId="{9F6FC1CA-40F7-401B-AB98-8198736414B5}" srcOrd="2" destOrd="0" parTransId="{DC435626-3CB7-473A-8D18-9CB8AA8FEDBB}" sibTransId="{1DF0CA5B-50A7-456F-B329-475A48E992B3}"/>
    <dgm:cxn modelId="{EC3550EF-F8CE-427C-8E5A-8317BE455BEB}" srcId="{89280798-0020-4F54-AE7B-CFFEC9945310}" destId="{C36FAD57-0A97-4F3B-8251-41DA7A94DBC4}" srcOrd="1" destOrd="0" parTransId="{B5F631B1-F92E-49FE-81DC-D4CDC5E9DD60}" sibTransId="{1689CB1A-E081-42F6-99ED-9256462793F1}"/>
    <dgm:cxn modelId="{ED92425A-BB36-4729-AC6D-407CFA6AF38E}" type="presParOf" srcId="{751F4807-4E62-4577-B01C-445A98E34748}" destId="{5A57F836-9688-476E-ACE9-7D9814F552D0}" srcOrd="0" destOrd="0" presId="urn:microsoft.com/office/officeart/2008/layout/PictureStrips"/>
    <dgm:cxn modelId="{84A7F659-CEE4-4468-A5F3-7F4205FB253E}" type="presParOf" srcId="{5A57F836-9688-476E-ACE9-7D9814F552D0}" destId="{264EF4A2-2111-43DA-BD58-A3A703DAACA0}" srcOrd="0" destOrd="0" presId="urn:microsoft.com/office/officeart/2008/layout/PictureStrips"/>
    <dgm:cxn modelId="{87ECF8F9-221F-4DDE-ADB0-16863716EBAB}" type="presParOf" srcId="{5A57F836-9688-476E-ACE9-7D9814F552D0}" destId="{1A11C827-6114-4B7C-8ED1-136C59E033AD}" srcOrd="1" destOrd="0" presId="urn:microsoft.com/office/officeart/2008/layout/PictureStrips"/>
    <dgm:cxn modelId="{0853B0B1-D0C9-4217-BE17-396A18EB380E}" type="presParOf" srcId="{751F4807-4E62-4577-B01C-445A98E34748}" destId="{A19EF805-76DE-4451-A793-FA3FD4CB3637}" srcOrd="1" destOrd="0" presId="urn:microsoft.com/office/officeart/2008/layout/PictureStrips"/>
    <dgm:cxn modelId="{FC20F627-51CD-4023-BFFE-F96CF7EFCFCC}" type="presParOf" srcId="{751F4807-4E62-4577-B01C-445A98E34748}" destId="{F640B18A-1085-4CFC-8D37-4E47FB39D903}" srcOrd="2" destOrd="0" presId="urn:microsoft.com/office/officeart/2008/layout/PictureStrips"/>
    <dgm:cxn modelId="{81933579-7026-460A-924B-50BEBDA99E51}" type="presParOf" srcId="{F640B18A-1085-4CFC-8D37-4E47FB39D903}" destId="{A311598B-ADB7-454F-84B9-FC6E951873A2}" srcOrd="0" destOrd="0" presId="urn:microsoft.com/office/officeart/2008/layout/PictureStrips"/>
    <dgm:cxn modelId="{9F153B56-C314-4E41-B3B1-76247955331E}" type="presParOf" srcId="{F640B18A-1085-4CFC-8D37-4E47FB39D903}" destId="{3893BB08-9917-4F75-8EEA-AB68C56DFF93}" srcOrd="1" destOrd="0" presId="urn:microsoft.com/office/officeart/2008/layout/PictureStrips"/>
    <dgm:cxn modelId="{A763A87F-AB94-48C7-91BA-8B8D8823061B}" type="presParOf" srcId="{751F4807-4E62-4577-B01C-445A98E34748}" destId="{35302C3B-2205-4972-A3E1-FF668CF11E24}" srcOrd="3" destOrd="0" presId="urn:microsoft.com/office/officeart/2008/layout/PictureStrips"/>
    <dgm:cxn modelId="{CAAF359C-14EE-45DA-B74F-53C001787261}" type="presParOf" srcId="{751F4807-4E62-4577-B01C-445A98E34748}" destId="{6FAD8D54-2078-43CB-96E2-2B9F0F3F48AD}" srcOrd="4" destOrd="0" presId="urn:microsoft.com/office/officeart/2008/layout/PictureStrips"/>
    <dgm:cxn modelId="{D4828102-B79F-42C8-9327-E607E38C5C1F}" type="presParOf" srcId="{6FAD8D54-2078-43CB-96E2-2B9F0F3F48AD}" destId="{BBE81C73-9A3E-4D97-B410-9CC2D8706F97}" srcOrd="0" destOrd="0" presId="urn:microsoft.com/office/officeart/2008/layout/PictureStrips"/>
    <dgm:cxn modelId="{9BE47F41-7FB1-4B93-A3EA-D96CCFFECB24}" type="presParOf" srcId="{6FAD8D54-2078-43CB-96E2-2B9F0F3F48AD}" destId="{1442F6E9-7946-4657-AD2E-179041AB504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852417-606E-41F0-86DA-F392339B152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7B68E7F-4557-489F-A784-C3DBD08394FE}">
      <dgm:prSet phldrT="[Текст]" custT="1"/>
      <dgm:spPr/>
      <dgm:t>
        <a:bodyPr/>
        <a:lstStyle/>
        <a:p>
          <a:r>
            <a:rPr lang="ru-RU" sz="2000" dirty="0" smtClean="0"/>
            <a:t>Наглядность проводимого эксперимента.</a:t>
          </a:r>
          <a:endParaRPr lang="ru-RU" sz="2000" dirty="0"/>
        </a:p>
      </dgm:t>
    </dgm:pt>
    <dgm:pt modelId="{783F4379-807E-4BCC-9F3D-99EF6BB462BD}" type="parTrans" cxnId="{EBE51B7C-5DAD-40F2-AB4D-4CFC996591E9}">
      <dgm:prSet/>
      <dgm:spPr/>
      <dgm:t>
        <a:bodyPr/>
        <a:lstStyle/>
        <a:p>
          <a:endParaRPr lang="ru-RU"/>
        </a:p>
      </dgm:t>
    </dgm:pt>
    <dgm:pt modelId="{63E8FC09-FE02-49BE-B297-D2AC5E12734F}" type="sibTrans" cxnId="{EBE51B7C-5DAD-40F2-AB4D-4CFC996591E9}">
      <dgm:prSet/>
      <dgm:spPr/>
      <dgm:t>
        <a:bodyPr/>
        <a:lstStyle/>
        <a:p>
          <a:endParaRPr lang="ru-RU"/>
        </a:p>
      </dgm:t>
    </dgm:pt>
    <dgm:pt modelId="{3132CDDA-17F0-40D8-98E6-E6E77A8F09BE}">
      <dgm:prSet custT="1"/>
      <dgm:spPr/>
      <dgm:t>
        <a:bodyPr/>
        <a:lstStyle/>
        <a:p>
          <a:r>
            <a:rPr lang="ru-RU" sz="2000" dirty="0" smtClean="0"/>
            <a:t>Представление результатов   в виде графиков, таблиц или диаграмм</a:t>
          </a:r>
          <a:endParaRPr lang="ru-RU" sz="2000" dirty="0"/>
        </a:p>
      </dgm:t>
    </dgm:pt>
    <dgm:pt modelId="{6FA85CAD-0F8C-4EBD-8529-D33E0BB11BF9}" type="parTrans" cxnId="{9DC9D63E-EB49-4E1F-A91B-2A0AECF2AD0B}">
      <dgm:prSet/>
      <dgm:spPr/>
      <dgm:t>
        <a:bodyPr/>
        <a:lstStyle/>
        <a:p>
          <a:endParaRPr lang="ru-RU"/>
        </a:p>
      </dgm:t>
    </dgm:pt>
    <dgm:pt modelId="{099D7F7F-5EB1-487F-8F30-4C4DE6A3E36A}" type="sibTrans" cxnId="{9DC9D63E-EB49-4E1F-A91B-2A0AECF2AD0B}">
      <dgm:prSet/>
      <dgm:spPr/>
      <dgm:t>
        <a:bodyPr/>
        <a:lstStyle/>
        <a:p>
          <a:endParaRPr lang="ru-RU"/>
        </a:p>
      </dgm:t>
    </dgm:pt>
    <dgm:pt modelId="{6E4761D3-4733-4649-85DB-2A229EE8F253}">
      <dgm:prSet custT="1"/>
      <dgm:spPr/>
      <dgm:t>
        <a:bodyPr/>
        <a:lstStyle/>
        <a:p>
          <a:r>
            <a:rPr lang="ru-RU" sz="2000" dirty="0" smtClean="0"/>
            <a:t>Широкий спектр датчиков позволяет учащимся знакомиться с параметрами химического эксперимента не только на качественном, но и на количественном уровне.</a:t>
          </a:r>
          <a:endParaRPr lang="ru-RU" sz="2000" dirty="0"/>
        </a:p>
      </dgm:t>
    </dgm:pt>
    <dgm:pt modelId="{A636599F-C9BA-4B80-A0BB-4AED4E8C9A6E}" type="parTrans" cxnId="{69DBFDFE-6E35-480E-BFC0-447302A9F76A}">
      <dgm:prSet/>
      <dgm:spPr/>
      <dgm:t>
        <a:bodyPr/>
        <a:lstStyle/>
        <a:p>
          <a:endParaRPr lang="ru-RU"/>
        </a:p>
      </dgm:t>
    </dgm:pt>
    <dgm:pt modelId="{8139864C-E864-4EAA-9284-3AC09486B22A}" type="sibTrans" cxnId="{69DBFDFE-6E35-480E-BFC0-447302A9F76A}">
      <dgm:prSet/>
      <dgm:spPr/>
      <dgm:t>
        <a:bodyPr/>
        <a:lstStyle/>
        <a:p>
          <a:endParaRPr lang="ru-RU"/>
        </a:p>
      </dgm:t>
    </dgm:pt>
    <dgm:pt modelId="{BB8C4DDE-4753-45BB-929D-25062EAEA912}">
      <dgm:prSet custT="1"/>
      <dgm:spPr/>
      <dgm:t>
        <a:bodyPr/>
        <a:lstStyle/>
        <a:p>
          <a:r>
            <a:rPr lang="ru-RU" sz="2000" dirty="0" smtClean="0"/>
            <a:t>Хранение и компьютерная обработка результатов эксперимента</a:t>
          </a:r>
          <a:endParaRPr lang="ru-RU" sz="2000" dirty="0"/>
        </a:p>
      </dgm:t>
    </dgm:pt>
    <dgm:pt modelId="{43B536A7-91B3-437D-96B1-121FA09DE858}" type="parTrans" cxnId="{9CA3A967-B330-443C-A5BD-3E7D4A3E6ADF}">
      <dgm:prSet/>
      <dgm:spPr/>
      <dgm:t>
        <a:bodyPr/>
        <a:lstStyle/>
        <a:p>
          <a:endParaRPr lang="ru-RU"/>
        </a:p>
      </dgm:t>
    </dgm:pt>
    <dgm:pt modelId="{F52F8855-BEB2-47DA-A84F-A3FC2447A98E}" type="sibTrans" cxnId="{9CA3A967-B330-443C-A5BD-3E7D4A3E6ADF}">
      <dgm:prSet/>
      <dgm:spPr/>
      <dgm:t>
        <a:bodyPr/>
        <a:lstStyle/>
        <a:p>
          <a:endParaRPr lang="ru-RU"/>
        </a:p>
      </dgm:t>
    </dgm:pt>
    <dgm:pt modelId="{A539C9E4-055A-40E6-B950-1601B36B1C34}">
      <dgm:prSet custT="1"/>
      <dgm:spPr/>
      <dgm:t>
        <a:bodyPr/>
        <a:lstStyle/>
        <a:p>
          <a:r>
            <a:rPr lang="ru-RU" sz="2000" dirty="0" smtClean="0"/>
            <a:t> Возможность многократного повторения эксперимента, а также сопоставление данных, полученных в ходе различных экспериментов</a:t>
          </a:r>
          <a:endParaRPr lang="ru-RU" sz="2000" dirty="0"/>
        </a:p>
      </dgm:t>
    </dgm:pt>
    <dgm:pt modelId="{B32A9D70-CA79-4959-ADB3-78C116F6D6E4}" type="parTrans" cxnId="{482D621E-267F-4BFA-9075-6AB0198DC915}">
      <dgm:prSet/>
      <dgm:spPr/>
      <dgm:t>
        <a:bodyPr/>
        <a:lstStyle/>
        <a:p>
          <a:endParaRPr lang="ru-RU"/>
        </a:p>
      </dgm:t>
    </dgm:pt>
    <dgm:pt modelId="{F3A0D333-3C67-4BD4-9F21-316D94406A9C}" type="sibTrans" cxnId="{482D621E-267F-4BFA-9075-6AB0198DC915}">
      <dgm:prSet/>
      <dgm:spPr/>
      <dgm:t>
        <a:bodyPr/>
        <a:lstStyle/>
        <a:p>
          <a:endParaRPr lang="ru-RU"/>
        </a:p>
      </dgm:t>
    </dgm:pt>
    <dgm:pt modelId="{0B7DBEDB-9C03-4894-911B-2B6DC8C88DD0}">
      <dgm:prSet custT="1"/>
      <dgm:spPr/>
      <dgm:t>
        <a:bodyPr/>
        <a:lstStyle/>
        <a:p>
          <a:r>
            <a:rPr lang="ru-RU" sz="2000" dirty="0" smtClean="0"/>
            <a:t>Наблюдение за   динамикой исследуемого явления</a:t>
          </a:r>
          <a:endParaRPr lang="ru-RU" sz="2000" dirty="0"/>
        </a:p>
      </dgm:t>
    </dgm:pt>
    <dgm:pt modelId="{AC988F9D-5329-40AD-852E-47BA8DB034B5}" type="parTrans" cxnId="{C9FDDCF0-14C9-4192-A519-4EC78179E2FF}">
      <dgm:prSet/>
      <dgm:spPr/>
      <dgm:t>
        <a:bodyPr/>
        <a:lstStyle/>
        <a:p>
          <a:endParaRPr lang="ru-RU"/>
        </a:p>
      </dgm:t>
    </dgm:pt>
    <dgm:pt modelId="{0AFE0BBC-5B25-427F-ABBA-CEB69217B5E3}" type="sibTrans" cxnId="{C9FDDCF0-14C9-4192-A519-4EC78179E2FF}">
      <dgm:prSet/>
      <dgm:spPr/>
      <dgm:t>
        <a:bodyPr/>
        <a:lstStyle/>
        <a:p>
          <a:endParaRPr lang="ru-RU"/>
        </a:p>
      </dgm:t>
    </dgm:pt>
    <dgm:pt modelId="{20BFC1BC-C397-45FA-9D1C-0C14A30B7748}" type="pres">
      <dgm:prSet presAssocID="{1B852417-606E-41F0-86DA-F392339B1522}" presName="compositeShape" presStyleCnt="0">
        <dgm:presLayoutVars>
          <dgm:dir/>
          <dgm:resizeHandles/>
        </dgm:presLayoutVars>
      </dgm:prSet>
      <dgm:spPr/>
    </dgm:pt>
    <dgm:pt modelId="{AFF6F2CE-8726-4193-B91B-A7AF17345379}" type="pres">
      <dgm:prSet presAssocID="{1B852417-606E-41F0-86DA-F392339B1522}" presName="pyramid" presStyleLbl="node1" presStyleIdx="0" presStyleCnt="1" custLinFactNeighborX="-17313" custLinFactNeighborY="-258"/>
      <dgm:spPr/>
    </dgm:pt>
    <dgm:pt modelId="{8500E792-B0F8-4D82-B963-B0516D9E0F14}" type="pres">
      <dgm:prSet presAssocID="{1B852417-606E-41F0-86DA-F392339B1522}" presName="theList" presStyleCnt="0"/>
      <dgm:spPr/>
    </dgm:pt>
    <dgm:pt modelId="{37079583-1D2F-47B7-89FB-3F8FC6D1B5BD}" type="pres">
      <dgm:prSet presAssocID="{C7B68E7F-4557-489F-A784-C3DBD08394FE}" presName="aNode" presStyleLbl="fgAcc1" presStyleIdx="0" presStyleCnt="6" custScaleX="196480" custScaleY="2000000" custLinFactY="-39130" custLinFactNeighborX="548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DB0E5-C8B3-4E64-9F96-E3E8F14C9008}" type="pres">
      <dgm:prSet presAssocID="{C7B68E7F-4557-489F-A784-C3DBD08394FE}" presName="aSpace" presStyleCnt="0"/>
      <dgm:spPr/>
    </dgm:pt>
    <dgm:pt modelId="{F7C8D50A-B658-41E9-9E40-13D0A49FA2DF}" type="pres">
      <dgm:prSet presAssocID="{3132CDDA-17F0-40D8-98E6-E6E77A8F09BE}" presName="aNode" presStyleLbl="fgAcc1" presStyleIdx="1" presStyleCnt="6" custScaleX="196480" custScaleY="2000000" custLinFactY="157702" custLinFactNeighborX="5486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AE619-3FD1-474B-BEE1-BA96F1BF38A4}" type="pres">
      <dgm:prSet presAssocID="{3132CDDA-17F0-40D8-98E6-E6E77A8F09BE}" presName="aSpace" presStyleCnt="0"/>
      <dgm:spPr/>
    </dgm:pt>
    <dgm:pt modelId="{10D3FE93-13F1-4CD3-B846-24800783C28D}" type="pres">
      <dgm:prSet presAssocID="{6E4761D3-4733-4649-85DB-2A229EE8F253}" presName="aNode" presStyleLbl="fgAcc1" presStyleIdx="2" presStyleCnt="6" custScaleX="196480" custScaleY="2000000" custLinFactY="327978" custLinFactNeighborX="5486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A4CDF-3F03-42D1-80ED-6083CF44CFEC}" type="pres">
      <dgm:prSet presAssocID="{6E4761D3-4733-4649-85DB-2A229EE8F253}" presName="aSpace" presStyleCnt="0"/>
      <dgm:spPr/>
    </dgm:pt>
    <dgm:pt modelId="{9862163E-7A0E-431B-945D-FA77213C4803}" type="pres">
      <dgm:prSet presAssocID="{BB8C4DDE-4753-45BB-929D-25062EAEA912}" presName="aNode" presStyleLbl="fgAcc1" presStyleIdx="3" presStyleCnt="6" custScaleX="196480" custScaleY="2000000" custLinFactY="500000" custLinFactNeighborX="5486" custLinFactNeighborY="58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D9CE2-0C69-44A6-B9AB-43F17DFB84A7}" type="pres">
      <dgm:prSet presAssocID="{BB8C4DDE-4753-45BB-929D-25062EAEA912}" presName="aSpace" presStyleCnt="0"/>
      <dgm:spPr/>
    </dgm:pt>
    <dgm:pt modelId="{BA117FC7-A9E5-4333-B0C8-B3A56A1BA35A}" type="pres">
      <dgm:prSet presAssocID="{A539C9E4-055A-40E6-B950-1601B36B1C34}" presName="aNode" presStyleLbl="fgAcc1" presStyleIdx="4" presStyleCnt="6" custScaleX="196480" custScaleY="2000000" custLinFactY="602922" custLinFactNeighborX="5486" custLinFactNeighborY="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3D461-5976-4B18-B31F-5E24023C2929}" type="pres">
      <dgm:prSet presAssocID="{A539C9E4-055A-40E6-B950-1601B36B1C34}" presName="aSpace" presStyleCnt="0"/>
      <dgm:spPr/>
    </dgm:pt>
    <dgm:pt modelId="{FDAA5CFF-A876-4E6B-8906-5F15965EEA61}" type="pres">
      <dgm:prSet presAssocID="{0B7DBEDB-9C03-4894-911B-2B6DC8C88DD0}" presName="aNode" presStyleLbl="fgAcc1" presStyleIdx="5" presStyleCnt="6" custScaleX="196480" custScaleY="2000000" custLinFactY="746642" custLinFactNeighborX="5486" custLinFactNeighborY="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73CAE-665E-49E1-AD18-1BCC580E870A}" type="pres">
      <dgm:prSet presAssocID="{0B7DBEDB-9C03-4894-911B-2B6DC8C88DD0}" presName="aSpace" presStyleCnt="0"/>
      <dgm:spPr/>
    </dgm:pt>
  </dgm:ptLst>
  <dgm:cxnLst>
    <dgm:cxn modelId="{269951F3-73EE-4806-928D-0CD326A7AF07}" type="presOf" srcId="{BB8C4DDE-4753-45BB-929D-25062EAEA912}" destId="{9862163E-7A0E-431B-945D-FA77213C4803}" srcOrd="0" destOrd="0" presId="urn:microsoft.com/office/officeart/2005/8/layout/pyramid2"/>
    <dgm:cxn modelId="{EBE51B7C-5DAD-40F2-AB4D-4CFC996591E9}" srcId="{1B852417-606E-41F0-86DA-F392339B1522}" destId="{C7B68E7F-4557-489F-A784-C3DBD08394FE}" srcOrd="0" destOrd="0" parTransId="{783F4379-807E-4BCC-9F3D-99EF6BB462BD}" sibTransId="{63E8FC09-FE02-49BE-B297-D2AC5E12734F}"/>
    <dgm:cxn modelId="{ACDFB4FC-C1F3-4EBD-BB81-9C1186163824}" type="presOf" srcId="{0B7DBEDB-9C03-4894-911B-2B6DC8C88DD0}" destId="{FDAA5CFF-A876-4E6B-8906-5F15965EEA61}" srcOrd="0" destOrd="0" presId="urn:microsoft.com/office/officeart/2005/8/layout/pyramid2"/>
    <dgm:cxn modelId="{8FEB28AB-ED63-4D05-A1A0-D71F603B04A1}" type="presOf" srcId="{A539C9E4-055A-40E6-B950-1601B36B1C34}" destId="{BA117FC7-A9E5-4333-B0C8-B3A56A1BA35A}" srcOrd="0" destOrd="0" presId="urn:microsoft.com/office/officeart/2005/8/layout/pyramid2"/>
    <dgm:cxn modelId="{C9FDDCF0-14C9-4192-A519-4EC78179E2FF}" srcId="{1B852417-606E-41F0-86DA-F392339B1522}" destId="{0B7DBEDB-9C03-4894-911B-2B6DC8C88DD0}" srcOrd="5" destOrd="0" parTransId="{AC988F9D-5329-40AD-852E-47BA8DB034B5}" sibTransId="{0AFE0BBC-5B25-427F-ABBA-CEB69217B5E3}"/>
    <dgm:cxn modelId="{543BCA02-6521-4EA9-927F-03DA232A758F}" type="presOf" srcId="{C7B68E7F-4557-489F-A784-C3DBD08394FE}" destId="{37079583-1D2F-47B7-89FB-3F8FC6D1B5BD}" srcOrd="0" destOrd="0" presId="urn:microsoft.com/office/officeart/2005/8/layout/pyramid2"/>
    <dgm:cxn modelId="{9CA3A967-B330-443C-A5BD-3E7D4A3E6ADF}" srcId="{1B852417-606E-41F0-86DA-F392339B1522}" destId="{BB8C4DDE-4753-45BB-929D-25062EAEA912}" srcOrd="3" destOrd="0" parTransId="{43B536A7-91B3-437D-96B1-121FA09DE858}" sibTransId="{F52F8855-BEB2-47DA-A84F-A3FC2447A98E}"/>
    <dgm:cxn modelId="{5885DB29-FC2D-4142-B539-F28D72B41412}" type="presOf" srcId="{6E4761D3-4733-4649-85DB-2A229EE8F253}" destId="{10D3FE93-13F1-4CD3-B846-24800783C28D}" srcOrd="0" destOrd="0" presId="urn:microsoft.com/office/officeart/2005/8/layout/pyramid2"/>
    <dgm:cxn modelId="{F0FB2274-CA8F-4896-B614-17BAC69FA436}" type="presOf" srcId="{3132CDDA-17F0-40D8-98E6-E6E77A8F09BE}" destId="{F7C8D50A-B658-41E9-9E40-13D0A49FA2DF}" srcOrd="0" destOrd="0" presId="urn:microsoft.com/office/officeart/2005/8/layout/pyramid2"/>
    <dgm:cxn modelId="{3C41C78B-E3EF-418B-A41F-2BB5B2D8B452}" type="presOf" srcId="{1B852417-606E-41F0-86DA-F392339B1522}" destId="{20BFC1BC-C397-45FA-9D1C-0C14A30B7748}" srcOrd="0" destOrd="0" presId="urn:microsoft.com/office/officeart/2005/8/layout/pyramid2"/>
    <dgm:cxn modelId="{482D621E-267F-4BFA-9075-6AB0198DC915}" srcId="{1B852417-606E-41F0-86DA-F392339B1522}" destId="{A539C9E4-055A-40E6-B950-1601B36B1C34}" srcOrd="4" destOrd="0" parTransId="{B32A9D70-CA79-4959-ADB3-78C116F6D6E4}" sibTransId="{F3A0D333-3C67-4BD4-9F21-316D94406A9C}"/>
    <dgm:cxn modelId="{69DBFDFE-6E35-480E-BFC0-447302A9F76A}" srcId="{1B852417-606E-41F0-86DA-F392339B1522}" destId="{6E4761D3-4733-4649-85DB-2A229EE8F253}" srcOrd="2" destOrd="0" parTransId="{A636599F-C9BA-4B80-A0BB-4AED4E8C9A6E}" sibTransId="{8139864C-E864-4EAA-9284-3AC09486B22A}"/>
    <dgm:cxn modelId="{9DC9D63E-EB49-4E1F-A91B-2A0AECF2AD0B}" srcId="{1B852417-606E-41F0-86DA-F392339B1522}" destId="{3132CDDA-17F0-40D8-98E6-E6E77A8F09BE}" srcOrd="1" destOrd="0" parTransId="{6FA85CAD-0F8C-4EBD-8529-D33E0BB11BF9}" sibTransId="{099D7F7F-5EB1-487F-8F30-4C4DE6A3E36A}"/>
    <dgm:cxn modelId="{E16BDE7E-92CD-49A8-A0BA-68F4AED4BBF8}" type="presParOf" srcId="{20BFC1BC-C397-45FA-9D1C-0C14A30B7748}" destId="{AFF6F2CE-8726-4193-B91B-A7AF17345379}" srcOrd="0" destOrd="0" presId="urn:microsoft.com/office/officeart/2005/8/layout/pyramid2"/>
    <dgm:cxn modelId="{4EA6CEC3-1EB7-48D4-8312-18B59373E7E5}" type="presParOf" srcId="{20BFC1BC-C397-45FA-9D1C-0C14A30B7748}" destId="{8500E792-B0F8-4D82-B963-B0516D9E0F14}" srcOrd="1" destOrd="0" presId="urn:microsoft.com/office/officeart/2005/8/layout/pyramid2"/>
    <dgm:cxn modelId="{077E2208-C10E-4568-A91D-8E1A380CB519}" type="presParOf" srcId="{8500E792-B0F8-4D82-B963-B0516D9E0F14}" destId="{37079583-1D2F-47B7-89FB-3F8FC6D1B5BD}" srcOrd="0" destOrd="0" presId="urn:microsoft.com/office/officeart/2005/8/layout/pyramid2"/>
    <dgm:cxn modelId="{F820CCE9-73A7-4766-A77A-67AB2D8782E0}" type="presParOf" srcId="{8500E792-B0F8-4D82-B963-B0516D9E0F14}" destId="{970DB0E5-C8B3-4E64-9F96-E3E8F14C9008}" srcOrd="1" destOrd="0" presId="urn:microsoft.com/office/officeart/2005/8/layout/pyramid2"/>
    <dgm:cxn modelId="{3A472834-9BAD-4A03-AB04-E94718DC8523}" type="presParOf" srcId="{8500E792-B0F8-4D82-B963-B0516D9E0F14}" destId="{F7C8D50A-B658-41E9-9E40-13D0A49FA2DF}" srcOrd="2" destOrd="0" presId="urn:microsoft.com/office/officeart/2005/8/layout/pyramid2"/>
    <dgm:cxn modelId="{77703DED-3B81-4B13-9044-E28666109D44}" type="presParOf" srcId="{8500E792-B0F8-4D82-B963-B0516D9E0F14}" destId="{A72AE619-3FD1-474B-BEE1-BA96F1BF38A4}" srcOrd="3" destOrd="0" presId="urn:microsoft.com/office/officeart/2005/8/layout/pyramid2"/>
    <dgm:cxn modelId="{15E78E42-F322-4EE3-BB28-446E2C68878B}" type="presParOf" srcId="{8500E792-B0F8-4D82-B963-B0516D9E0F14}" destId="{10D3FE93-13F1-4CD3-B846-24800783C28D}" srcOrd="4" destOrd="0" presId="urn:microsoft.com/office/officeart/2005/8/layout/pyramid2"/>
    <dgm:cxn modelId="{5D1876E6-DAA9-42E0-85F6-318831E2F902}" type="presParOf" srcId="{8500E792-B0F8-4D82-B963-B0516D9E0F14}" destId="{A97A4CDF-3F03-42D1-80ED-6083CF44CFEC}" srcOrd="5" destOrd="0" presId="urn:microsoft.com/office/officeart/2005/8/layout/pyramid2"/>
    <dgm:cxn modelId="{E420DF65-C038-40B2-B165-EEAF5C87EE17}" type="presParOf" srcId="{8500E792-B0F8-4D82-B963-B0516D9E0F14}" destId="{9862163E-7A0E-431B-945D-FA77213C4803}" srcOrd="6" destOrd="0" presId="urn:microsoft.com/office/officeart/2005/8/layout/pyramid2"/>
    <dgm:cxn modelId="{4F801598-CA15-4E7E-88AA-599B6EF19EA9}" type="presParOf" srcId="{8500E792-B0F8-4D82-B963-B0516D9E0F14}" destId="{AB3D9CE2-0C69-44A6-B9AB-43F17DFB84A7}" srcOrd="7" destOrd="0" presId="urn:microsoft.com/office/officeart/2005/8/layout/pyramid2"/>
    <dgm:cxn modelId="{F5C667BC-019E-46C7-9421-1C4F4E05E235}" type="presParOf" srcId="{8500E792-B0F8-4D82-B963-B0516D9E0F14}" destId="{BA117FC7-A9E5-4333-B0C8-B3A56A1BA35A}" srcOrd="8" destOrd="0" presId="urn:microsoft.com/office/officeart/2005/8/layout/pyramid2"/>
    <dgm:cxn modelId="{2AEA50BC-3AB8-47AF-B072-949D9979A186}" type="presParOf" srcId="{8500E792-B0F8-4D82-B963-B0516D9E0F14}" destId="{64A3D461-5976-4B18-B31F-5E24023C2929}" srcOrd="9" destOrd="0" presId="urn:microsoft.com/office/officeart/2005/8/layout/pyramid2"/>
    <dgm:cxn modelId="{751D3CFE-0F06-41DA-8DDE-0855F1A934D6}" type="presParOf" srcId="{8500E792-B0F8-4D82-B963-B0516D9E0F14}" destId="{FDAA5CFF-A876-4E6B-8906-5F15965EEA61}" srcOrd="10" destOrd="0" presId="urn:microsoft.com/office/officeart/2005/8/layout/pyramid2"/>
    <dgm:cxn modelId="{730704E1-D5B3-46EB-B731-2C132BC2CF08}" type="presParOf" srcId="{8500E792-B0F8-4D82-B963-B0516D9E0F14}" destId="{D7873CAE-665E-49E1-AD18-1BCC580E870A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528D20-D6C9-4CB8-904B-7D83C65CDA3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1256E53-5C54-4AC0-A73E-C07621C4E739}">
      <dgm:prSet phldrT="[Текст]"/>
      <dgm:spPr/>
      <dgm:t>
        <a:bodyPr/>
        <a:lstStyle/>
        <a:p>
          <a:r>
            <a:rPr lang="ru-RU" dirty="0" smtClean="0"/>
            <a:t>- Переключение внимания обучающегося с изучаемого явления на взаимодействие с измерительным прибором.</a:t>
          </a:r>
          <a:endParaRPr lang="ru-RU" dirty="0"/>
        </a:p>
      </dgm:t>
    </dgm:pt>
    <dgm:pt modelId="{5CB72264-AD13-417E-AD18-EE5522E88111}" type="parTrans" cxnId="{BFBF0FA6-9AF5-4104-A862-E043C8D367FB}">
      <dgm:prSet/>
      <dgm:spPr/>
      <dgm:t>
        <a:bodyPr/>
        <a:lstStyle/>
        <a:p>
          <a:endParaRPr lang="ru-RU"/>
        </a:p>
      </dgm:t>
    </dgm:pt>
    <dgm:pt modelId="{C00BCB62-54FD-40F5-8B45-100A06E2304E}" type="sibTrans" cxnId="{BFBF0FA6-9AF5-4104-A862-E043C8D367FB}">
      <dgm:prSet/>
      <dgm:spPr/>
      <dgm:t>
        <a:bodyPr/>
        <a:lstStyle/>
        <a:p>
          <a:endParaRPr lang="ru-RU"/>
        </a:p>
      </dgm:t>
    </dgm:pt>
    <dgm:pt modelId="{95EC520C-60B7-47CD-BFA2-5AEAD98BBB5F}">
      <dgm:prSet/>
      <dgm:spPr/>
      <dgm:t>
        <a:bodyPr/>
        <a:lstStyle/>
        <a:p>
          <a:r>
            <a:rPr lang="ru-RU" smtClean="0"/>
            <a:t>- Сложность установления причинно-следственных связей между наблюдаемым явлением и набором данных, представленных на экране  монитора компьютера.</a:t>
          </a:r>
          <a:endParaRPr lang="ru-RU"/>
        </a:p>
      </dgm:t>
    </dgm:pt>
    <dgm:pt modelId="{6C8E4E47-3B26-45C3-95C4-F667BA9EA7E0}" type="parTrans" cxnId="{03C603CE-2220-4E82-9F30-EFD062ACBF15}">
      <dgm:prSet/>
      <dgm:spPr/>
      <dgm:t>
        <a:bodyPr/>
        <a:lstStyle/>
        <a:p>
          <a:endParaRPr lang="ru-RU"/>
        </a:p>
      </dgm:t>
    </dgm:pt>
    <dgm:pt modelId="{E1BB5B93-4208-4692-9BDF-78C70380CFEE}" type="sibTrans" cxnId="{03C603CE-2220-4E82-9F30-EFD062ACBF15}">
      <dgm:prSet/>
      <dgm:spPr/>
      <dgm:t>
        <a:bodyPr/>
        <a:lstStyle/>
        <a:p>
          <a:endParaRPr lang="ru-RU"/>
        </a:p>
      </dgm:t>
    </dgm:pt>
    <dgm:pt modelId="{682A7F67-D215-4C6E-9F07-63400D56C9D6}">
      <dgm:prSet/>
      <dgm:spPr/>
      <dgm:t>
        <a:bodyPr/>
        <a:lstStyle/>
        <a:p>
          <a:r>
            <a:rPr lang="ru-RU" dirty="0" smtClean="0"/>
            <a:t>- Снижается роль самостоятельной работы обучающегося,  осмысления полученной информации во время эксперимента, т.к. все расчеты и построение графиков проводит регистратор данных</a:t>
          </a:r>
          <a:endParaRPr lang="ru-RU" dirty="0"/>
        </a:p>
      </dgm:t>
    </dgm:pt>
    <dgm:pt modelId="{5E3168FF-5844-43B6-9452-6A116CA461BE}" type="parTrans" cxnId="{C26AC7DB-7E8C-4EBC-BD2F-71DA981C1896}">
      <dgm:prSet/>
      <dgm:spPr/>
      <dgm:t>
        <a:bodyPr/>
        <a:lstStyle/>
        <a:p>
          <a:endParaRPr lang="ru-RU"/>
        </a:p>
      </dgm:t>
    </dgm:pt>
    <dgm:pt modelId="{2BA38DDC-6BAE-4E0F-95DB-E2951CA14333}" type="sibTrans" cxnId="{C26AC7DB-7E8C-4EBC-BD2F-71DA981C1896}">
      <dgm:prSet/>
      <dgm:spPr/>
      <dgm:t>
        <a:bodyPr/>
        <a:lstStyle/>
        <a:p>
          <a:endParaRPr lang="ru-RU"/>
        </a:p>
      </dgm:t>
    </dgm:pt>
    <dgm:pt modelId="{04702E03-30ED-4DA0-860D-60832519F484}" type="pres">
      <dgm:prSet presAssocID="{6F528D20-D6C9-4CB8-904B-7D83C65CDA3F}" presName="compositeShape" presStyleCnt="0">
        <dgm:presLayoutVars>
          <dgm:dir/>
          <dgm:resizeHandles/>
        </dgm:presLayoutVars>
      </dgm:prSet>
      <dgm:spPr/>
    </dgm:pt>
    <dgm:pt modelId="{4471CE75-2E33-4525-BCBD-C8996DD4BACF}" type="pres">
      <dgm:prSet presAssocID="{6F528D20-D6C9-4CB8-904B-7D83C65CDA3F}" presName="pyramid" presStyleLbl="node1" presStyleIdx="0" presStyleCnt="1" custLinFactNeighborX="-16532"/>
      <dgm:spPr/>
    </dgm:pt>
    <dgm:pt modelId="{5C447630-7093-4880-B5FC-1BEF954B6B4B}" type="pres">
      <dgm:prSet presAssocID="{6F528D20-D6C9-4CB8-904B-7D83C65CDA3F}" presName="theList" presStyleCnt="0"/>
      <dgm:spPr/>
    </dgm:pt>
    <dgm:pt modelId="{8643085D-A4B0-425A-9D93-44460AD0D90A}" type="pres">
      <dgm:prSet presAssocID="{B1256E53-5C54-4AC0-A73E-C07621C4E739}" presName="aNode" presStyleLbl="fgAcc1" presStyleIdx="0" presStyleCnt="3" custScaleX="145957" custScaleY="252995" custLinFactY="34756" custLinFactNeighborX="3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39D5F-D9D2-45B2-91BA-BF86B43D813A}" type="pres">
      <dgm:prSet presAssocID="{B1256E53-5C54-4AC0-A73E-C07621C4E739}" presName="aSpace" presStyleCnt="0"/>
      <dgm:spPr/>
    </dgm:pt>
    <dgm:pt modelId="{8FBA7FDB-E6EB-4384-AF48-D9963E9BD339}" type="pres">
      <dgm:prSet presAssocID="{95EC520C-60B7-47CD-BFA2-5AEAD98BBB5F}" presName="aNode" presStyleLbl="fgAcc1" presStyleIdx="1" presStyleCnt="3" custScaleX="145957" custScaleY="252995" custLinFactY="34756" custLinFactNeighborX="3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853D7-BF06-4CED-844A-46A07CEE2600}" type="pres">
      <dgm:prSet presAssocID="{95EC520C-60B7-47CD-BFA2-5AEAD98BBB5F}" presName="aSpace" presStyleCnt="0"/>
      <dgm:spPr/>
    </dgm:pt>
    <dgm:pt modelId="{007E437A-1BC2-4531-848B-A660D95D1471}" type="pres">
      <dgm:prSet presAssocID="{682A7F67-D215-4C6E-9F07-63400D56C9D6}" presName="aNode" presStyleLbl="fgAcc1" presStyleIdx="2" presStyleCnt="3" custScaleX="145957" custScaleY="252995" custLinFactY="34756" custLinFactNeighborX="3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F8BA4-D09C-4D4C-8E07-C621565B7995}" type="pres">
      <dgm:prSet presAssocID="{682A7F67-D215-4C6E-9F07-63400D56C9D6}" presName="aSpace" presStyleCnt="0"/>
      <dgm:spPr/>
    </dgm:pt>
  </dgm:ptLst>
  <dgm:cxnLst>
    <dgm:cxn modelId="{41FCFFE7-D431-4A94-876A-B726070096F7}" type="presOf" srcId="{B1256E53-5C54-4AC0-A73E-C07621C4E739}" destId="{8643085D-A4B0-425A-9D93-44460AD0D90A}" srcOrd="0" destOrd="0" presId="urn:microsoft.com/office/officeart/2005/8/layout/pyramid2"/>
    <dgm:cxn modelId="{B4BF5280-C77E-484D-9A41-705D919902D7}" type="presOf" srcId="{95EC520C-60B7-47CD-BFA2-5AEAD98BBB5F}" destId="{8FBA7FDB-E6EB-4384-AF48-D9963E9BD339}" srcOrd="0" destOrd="0" presId="urn:microsoft.com/office/officeart/2005/8/layout/pyramid2"/>
    <dgm:cxn modelId="{64D69E3C-829A-42CE-9763-1AF89A9AAE46}" type="presOf" srcId="{6F528D20-D6C9-4CB8-904B-7D83C65CDA3F}" destId="{04702E03-30ED-4DA0-860D-60832519F484}" srcOrd="0" destOrd="0" presId="urn:microsoft.com/office/officeart/2005/8/layout/pyramid2"/>
    <dgm:cxn modelId="{03C603CE-2220-4E82-9F30-EFD062ACBF15}" srcId="{6F528D20-D6C9-4CB8-904B-7D83C65CDA3F}" destId="{95EC520C-60B7-47CD-BFA2-5AEAD98BBB5F}" srcOrd="1" destOrd="0" parTransId="{6C8E4E47-3B26-45C3-95C4-F667BA9EA7E0}" sibTransId="{E1BB5B93-4208-4692-9BDF-78C70380CFEE}"/>
    <dgm:cxn modelId="{C26AC7DB-7E8C-4EBC-BD2F-71DA981C1896}" srcId="{6F528D20-D6C9-4CB8-904B-7D83C65CDA3F}" destId="{682A7F67-D215-4C6E-9F07-63400D56C9D6}" srcOrd="2" destOrd="0" parTransId="{5E3168FF-5844-43B6-9452-6A116CA461BE}" sibTransId="{2BA38DDC-6BAE-4E0F-95DB-E2951CA14333}"/>
    <dgm:cxn modelId="{BFBF0FA6-9AF5-4104-A862-E043C8D367FB}" srcId="{6F528D20-D6C9-4CB8-904B-7D83C65CDA3F}" destId="{B1256E53-5C54-4AC0-A73E-C07621C4E739}" srcOrd="0" destOrd="0" parTransId="{5CB72264-AD13-417E-AD18-EE5522E88111}" sibTransId="{C00BCB62-54FD-40F5-8B45-100A06E2304E}"/>
    <dgm:cxn modelId="{40D96227-0D53-4BA3-BF49-4DB3B1760834}" type="presOf" srcId="{682A7F67-D215-4C6E-9F07-63400D56C9D6}" destId="{007E437A-1BC2-4531-848B-A660D95D1471}" srcOrd="0" destOrd="0" presId="urn:microsoft.com/office/officeart/2005/8/layout/pyramid2"/>
    <dgm:cxn modelId="{4FE1FDAD-F8F2-44F2-BA0B-4A3B720B430B}" type="presParOf" srcId="{04702E03-30ED-4DA0-860D-60832519F484}" destId="{4471CE75-2E33-4525-BCBD-C8996DD4BACF}" srcOrd="0" destOrd="0" presId="urn:microsoft.com/office/officeart/2005/8/layout/pyramid2"/>
    <dgm:cxn modelId="{A45B4303-5F28-42B4-9C2A-4F77CB3DE505}" type="presParOf" srcId="{04702E03-30ED-4DA0-860D-60832519F484}" destId="{5C447630-7093-4880-B5FC-1BEF954B6B4B}" srcOrd="1" destOrd="0" presId="urn:microsoft.com/office/officeart/2005/8/layout/pyramid2"/>
    <dgm:cxn modelId="{B1B9E685-30DA-4D43-9700-E722251C971B}" type="presParOf" srcId="{5C447630-7093-4880-B5FC-1BEF954B6B4B}" destId="{8643085D-A4B0-425A-9D93-44460AD0D90A}" srcOrd="0" destOrd="0" presId="urn:microsoft.com/office/officeart/2005/8/layout/pyramid2"/>
    <dgm:cxn modelId="{B09CD958-1470-4F5D-B2A2-78E916D6A825}" type="presParOf" srcId="{5C447630-7093-4880-B5FC-1BEF954B6B4B}" destId="{D2639D5F-D9D2-45B2-91BA-BF86B43D813A}" srcOrd="1" destOrd="0" presId="urn:microsoft.com/office/officeart/2005/8/layout/pyramid2"/>
    <dgm:cxn modelId="{E8456C0B-C25B-4B5D-80DE-515CC61F4CD3}" type="presParOf" srcId="{5C447630-7093-4880-B5FC-1BEF954B6B4B}" destId="{8FBA7FDB-E6EB-4384-AF48-D9963E9BD339}" srcOrd="2" destOrd="0" presId="urn:microsoft.com/office/officeart/2005/8/layout/pyramid2"/>
    <dgm:cxn modelId="{D68635F0-07CA-40E6-8233-961C4100AB44}" type="presParOf" srcId="{5C447630-7093-4880-B5FC-1BEF954B6B4B}" destId="{772853D7-BF06-4CED-844A-46A07CEE2600}" srcOrd="3" destOrd="0" presId="urn:microsoft.com/office/officeart/2005/8/layout/pyramid2"/>
    <dgm:cxn modelId="{4F35485B-A00F-450F-8D06-5498382795C7}" type="presParOf" srcId="{5C447630-7093-4880-B5FC-1BEF954B6B4B}" destId="{007E437A-1BC2-4531-848B-A660D95D1471}" srcOrd="4" destOrd="0" presId="urn:microsoft.com/office/officeart/2005/8/layout/pyramid2"/>
    <dgm:cxn modelId="{CBA40331-3254-4502-AF68-C803EC3036CA}" type="presParOf" srcId="{5C447630-7093-4880-B5FC-1BEF954B6B4B}" destId="{166F8BA4-D09C-4D4C-8E07-C621565B799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F513B-B2C3-4677-BD61-437AF1B3ADC7}">
      <dsp:nvSpPr>
        <dsp:cNvPr id="0" name=""/>
        <dsp:cNvSpPr/>
      </dsp:nvSpPr>
      <dsp:spPr>
        <a:xfrm rot="10800000">
          <a:off x="1867324" y="2577"/>
          <a:ext cx="6003544" cy="1420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451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Большое количество теоретического материала, который часто не подкреплен наглядными демонстрационными материалами</a:t>
          </a:r>
          <a:endParaRPr lang="ru-RU" sz="2300" kern="1200" dirty="0"/>
        </a:p>
      </dsp:txBody>
      <dsp:txXfrm rot="10800000">
        <a:off x="2222477" y="2577"/>
        <a:ext cx="5648391" cy="1420613"/>
      </dsp:txXfrm>
    </dsp:sp>
    <dsp:sp modelId="{1DB72CF2-1AC4-4DB6-90A3-8BA308235049}">
      <dsp:nvSpPr>
        <dsp:cNvPr id="0" name=""/>
        <dsp:cNvSpPr/>
      </dsp:nvSpPr>
      <dsp:spPr>
        <a:xfrm>
          <a:off x="1157017" y="2577"/>
          <a:ext cx="1420613" cy="1420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9E505-C359-4BA5-83B1-87867FCC3330}">
      <dsp:nvSpPr>
        <dsp:cNvPr id="0" name=""/>
        <dsp:cNvSpPr/>
      </dsp:nvSpPr>
      <dsp:spPr>
        <a:xfrm rot="10800000">
          <a:off x="1867324" y="1847255"/>
          <a:ext cx="6003544" cy="1420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451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ходе обучения не выстраивается связь «теоретическая модель – реальность»</a:t>
          </a:r>
          <a:endParaRPr lang="ru-RU" sz="2300" kern="1200" dirty="0"/>
        </a:p>
      </dsp:txBody>
      <dsp:txXfrm rot="10800000">
        <a:off x="2222477" y="1847255"/>
        <a:ext cx="5648391" cy="1420613"/>
      </dsp:txXfrm>
    </dsp:sp>
    <dsp:sp modelId="{6A5CA5B8-2542-4A48-840E-47709A4FAF57}">
      <dsp:nvSpPr>
        <dsp:cNvPr id="0" name=""/>
        <dsp:cNvSpPr/>
      </dsp:nvSpPr>
      <dsp:spPr>
        <a:xfrm>
          <a:off x="1157017" y="1847255"/>
          <a:ext cx="1420613" cy="142061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C4476-1237-41B7-B249-3D1298580453}">
      <dsp:nvSpPr>
        <dsp:cNvPr id="0" name=""/>
        <dsp:cNvSpPr/>
      </dsp:nvSpPr>
      <dsp:spPr>
        <a:xfrm rot="10800000">
          <a:off x="1867324" y="3691932"/>
          <a:ext cx="6003544" cy="1420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451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Небольшое число демонстрационных материалов в урочной деятельностью временные затраты на подготовку демонстраций</a:t>
          </a:r>
          <a:endParaRPr lang="ru-RU" sz="2300" kern="1200" dirty="0"/>
        </a:p>
      </dsp:txBody>
      <dsp:txXfrm rot="10800000">
        <a:off x="2222477" y="3691932"/>
        <a:ext cx="5648391" cy="1420613"/>
      </dsp:txXfrm>
    </dsp:sp>
    <dsp:sp modelId="{6390827C-6C82-41AB-8FCC-1CEA3D39C345}">
      <dsp:nvSpPr>
        <dsp:cNvPr id="0" name=""/>
        <dsp:cNvSpPr/>
      </dsp:nvSpPr>
      <dsp:spPr>
        <a:xfrm>
          <a:off x="1157017" y="3691932"/>
          <a:ext cx="1420613" cy="1420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8A7AF-21C8-4AF5-9DB2-3D7076FB1F2C}">
      <dsp:nvSpPr>
        <dsp:cNvPr id="0" name=""/>
        <dsp:cNvSpPr/>
      </dsp:nvSpPr>
      <dsp:spPr>
        <a:xfrm>
          <a:off x="152881" y="458966"/>
          <a:ext cx="3636748" cy="15699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77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реализация основных общеобразовательных программ по химии, в том числе в рамках внеурочной деятельности обучающихся;</a:t>
          </a:r>
          <a:endParaRPr lang="ru-RU" sz="1800" kern="1200" dirty="0"/>
        </a:p>
      </dsp:txBody>
      <dsp:txXfrm>
        <a:off x="152881" y="458966"/>
        <a:ext cx="3636748" cy="1569938"/>
      </dsp:txXfrm>
    </dsp:sp>
    <dsp:sp modelId="{63141D4A-84A5-4A39-A2CD-E90850495644}">
      <dsp:nvSpPr>
        <dsp:cNvPr id="0" name=""/>
        <dsp:cNvSpPr/>
      </dsp:nvSpPr>
      <dsp:spPr>
        <a:xfrm>
          <a:off x="1350" y="511535"/>
          <a:ext cx="795538" cy="119330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962D1-0280-4E66-A5AA-C86B0504FC19}">
      <dsp:nvSpPr>
        <dsp:cNvPr id="0" name=""/>
        <dsp:cNvSpPr/>
      </dsp:nvSpPr>
      <dsp:spPr>
        <a:xfrm>
          <a:off x="4230457" y="382060"/>
          <a:ext cx="3636748" cy="17237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77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подкрепление теоретического материала наглядными демонстрациями в урочной и внеурочной деятельности;</a:t>
          </a:r>
          <a:endParaRPr lang="ru-RU" sz="1800" kern="1200" dirty="0"/>
        </a:p>
      </dsp:txBody>
      <dsp:txXfrm>
        <a:off x="4230457" y="382060"/>
        <a:ext cx="3636748" cy="1723750"/>
      </dsp:txXfrm>
    </dsp:sp>
    <dsp:sp modelId="{2AAA2BF5-0125-49C8-9D97-E3776D1B53A4}">
      <dsp:nvSpPr>
        <dsp:cNvPr id="0" name=""/>
        <dsp:cNvSpPr/>
      </dsp:nvSpPr>
      <dsp:spPr>
        <a:xfrm>
          <a:off x="4078926" y="511535"/>
          <a:ext cx="795538" cy="119330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37D0D-CF3A-457B-8EF3-A72B226B11B5}">
      <dsp:nvSpPr>
        <dsp:cNvPr id="0" name=""/>
        <dsp:cNvSpPr/>
      </dsp:nvSpPr>
      <dsp:spPr>
        <a:xfrm>
          <a:off x="152881" y="2235875"/>
          <a:ext cx="3636748" cy="15365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77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УУД  участников образовательного процесса: самостоятельно определять цель эксперимента, наблюдать, объяснять и презентовать результаты эксперимента;</a:t>
          </a:r>
          <a:endParaRPr lang="ru-RU" sz="1600" kern="1200" dirty="0"/>
        </a:p>
      </dsp:txBody>
      <dsp:txXfrm>
        <a:off x="152881" y="2235875"/>
        <a:ext cx="3636748" cy="1536537"/>
      </dsp:txXfrm>
    </dsp:sp>
    <dsp:sp modelId="{997278BD-BDF8-4C35-8E54-F0B7A0809331}">
      <dsp:nvSpPr>
        <dsp:cNvPr id="0" name=""/>
        <dsp:cNvSpPr/>
      </dsp:nvSpPr>
      <dsp:spPr>
        <a:xfrm>
          <a:off x="1350" y="2271743"/>
          <a:ext cx="795538" cy="119330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F65FF-A039-4476-A83F-16986C631A1A}">
      <dsp:nvSpPr>
        <dsp:cNvPr id="0" name=""/>
        <dsp:cNvSpPr/>
      </dsp:nvSpPr>
      <dsp:spPr>
        <a:xfrm>
          <a:off x="4230457" y="2346614"/>
          <a:ext cx="3636748" cy="13649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778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развитие познавательной активности участников образовательного процесса;</a:t>
          </a:r>
          <a:endParaRPr lang="ru-RU" sz="1900" kern="1200" dirty="0"/>
        </a:p>
      </dsp:txBody>
      <dsp:txXfrm>
        <a:off x="4230457" y="2346614"/>
        <a:ext cx="3636748" cy="1364974"/>
      </dsp:txXfrm>
    </dsp:sp>
    <dsp:sp modelId="{DFD548C8-6468-4BF7-A422-9B502EAAB722}">
      <dsp:nvSpPr>
        <dsp:cNvPr id="0" name=""/>
        <dsp:cNvSpPr/>
      </dsp:nvSpPr>
      <dsp:spPr>
        <a:xfrm>
          <a:off x="4078926" y="2296700"/>
          <a:ext cx="795538" cy="119330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D7492-CB5A-4BE9-A2E4-48BBD22BFA6A}">
      <dsp:nvSpPr>
        <dsp:cNvPr id="0" name=""/>
        <dsp:cNvSpPr/>
      </dsp:nvSpPr>
      <dsp:spPr>
        <a:xfrm>
          <a:off x="152881" y="3928196"/>
          <a:ext cx="3636748" cy="16729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778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использование химического эксперимента, как метода познания веществ, явлений;</a:t>
          </a:r>
          <a:endParaRPr lang="ru-RU" sz="1900" kern="1200" dirty="0"/>
        </a:p>
      </dsp:txBody>
      <dsp:txXfrm>
        <a:off x="152881" y="3928196"/>
        <a:ext cx="3636748" cy="1672938"/>
      </dsp:txXfrm>
    </dsp:sp>
    <dsp:sp modelId="{2B72423F-9C80-47AE-ADC4-91F7F9D7F030}">
      <dsp:nvSpPr>
        <dsp:cNvPr id="0" name=""/>
        <dsp:cNvSpPr/>
      </dsp:nvSpPr>
      <dsp:spPr>
        <a:xfrm>
          <a:off x="1350" y="4032264"/>
          <a:ext cx="795538" cy="119330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F3879-5550-409A-B68B-9BAAC792DC93}">
      <dsp:nvSpPr>
        <dsp:cNvPr id="0" name=""/>
        <dsp:cNvSpPr/>
      </dsp:nvSpPr>
      <dsp:spPr>
        <a:xfrm>
          <a:off x="4230457" y="3902477"/>
          <a:ext cx="3636748" cy="1724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778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повышение мотивация изучения естественно-научных дисциплин и как следствие рост качества образования</a:t>
          </a:r>
          <a:endParaRPr lang="ru-RU" sz="1900" kern="1200" dirty="0"/>
        </a:p>
      </dsp:txBody>
      <dsp:txXfrm>
        <a:off x="4230457" y="3902477"/>
        <a:ext cx="3636748" cy="1724375"/>
      </dsp:txXfrm>
    </dsp:sp>
    <dsp:sp modelId="{AA9618E9-E6BD-4243-A6B2-F60DCBF54F59}">
      <dsp:nvSpPr>
        <dsp:cNvPr id="0" name=""/>
        <dsp:cNvSpPr/>
      </dsp:nvSpPr>
      <dsp:spPr>
        <a:xfrm>
          <a:off x="4078926" y="4032264"/>
          <a:ext cx="795538" cy="119330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3F2CD-CF0D-45EA-AE02-04DAAAE08649}">
      <dsp:nvSpPr>
        <dsp:cNvPr id="0" name=""/>
        <dsp:cNvSpPr/>
      </dsp:nvSpPr>
      <dsp:spPr>
        <a:xfrm>
          <a:off x="0" y="0"/>
          <a:ext cx="8129814" cy="1834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Устройства измерения и обработки данных — </a:t>
          </a:r>
          <a:r>
            <a:rPr lang="ru-RU" sz="2100" kern="1200" dirty="0" err="1" smtClean="0"/>
            <a:t>мультидатчик</a:t>
          </a:r>
          <a:endParaRPr lang="ru-RU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- Цифровой датчик рН,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- Цифровой датчик температуры (-20...110С),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- Цифровой датчик температуры термопарный (0-1000С),</a:t>
          </a: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- Цифровой датчик электропроводности</a:t>
          </a:r>
          <a:endParaRPr lang="ru-RU" sz="1600" kern="1200" dirty="0"/>
        </a:p>
      </dsp:txBody>
      <dsp:txXfrm>
        <a:off x="1809372" y="0"/>
        <a:ext cx="6320441" cy="1834101"/>
      </dsp:txXfrm>
    </dsp:sp>
    <dsp:sp modelId="{E36E3118-8686-4776-A992-EDC00DAA3575}">
      <dsp:nvSpPr>
        <dsp:cNvPr id="0" name=""/>
        <dsp:cNvSpPr/>
      </dsp:nvSpPr>
      <dsp:spPr>
        <a:xfrm>
          <a:off x="183410" y="183410"/>
          <a:ext cx="1625962" cy="14672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0DB26-44EF-4563-A235-78F1F28E4C50}">
      <dsp:nvSpPr>
        <dsp:cNvPr id="0" name=""/>
        <dsp:cNvSpPr/>
      </dsp:nvSpPr>
      <dsp:spPr>
        <a:xfrm>
          <a:off x="0" y="2017511"/>
          <a:ext cx="8129814" cy="1725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Персональный </a:t>
          </a:r>
          <a:r>
            <a:rPr lang="ru-RU" sz="2100" kern="1200" dirty="0" smtClean="0"/>
            <a:t>компьютер (ноутбук)</a:t>
          </a:r>
          <a:endParaRPr lang="ru-RU" sz="2100" kern="1200" dirty="0"/>
        </a:p>
      </dsp:txBody>
      <dsp:txXfrm>
        <a:off x="1809372" y="2017511"/>
        <a:ext cx="6320441" cy="1725669"/>
      </dsp:txXfrm>
    </dsp:sp>
    <dsp:sp modelId="{9DDB315D-7B62-4AF1-9E2C-FF980F5B1C86}">
      <dsp:nvSpPr>
        <dsp:cNvPr id="0" name=""/>
        <dsp:cNvSpPr/>
      </dsp:nvSpPr>
      <dsp:spPr>
        <a:xfrm>
          <a:off x="183410" y="2146705"/>
          <a:ext cx="1625962" cy="14672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F19E4-7296-4ADE-9EAC-77FBC0B6CA90}">
      <dsp:nvSpPr>
        <dsp:cNvPr id="0" name=""/>
        <dsp:cNvSpPr/>
      </dsp:nvSpPr>
      <dsp:spPr>
        <a:xfrm>
          <a:off x="0" y="3926590"/>
          <a:ext cx="8129814" cy="1699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Набор лабораторной оснастки</a:t>
          </a:r>
          <a:endParaRPr lang="ru-RU" sz="2100" kern="1200" dirty="0"/>
        </a:p>
      </dsp:txBody>
      <dsp:txXfrm>
        <a:off x="1809372" y="3926590"/>
        <a:ext cx="6320441" cy="1699423"/>
      </dsp:txXfrm>
    </dsp:sp>
    <dsp:sp modelId="{1AEDFFC7-02F5-4010-9D6E-9B9D84779856}">
      <dsp:nvSpPr>
        <dsp:cNvPr id="0" name=""/>
        <dsp:cNvSpPr/>
      </dsp:nvSpPr>
      <dsp:spPr>
        <a:xfrm>
          <a:off x="183410" y="4042661"/>
          <a:ext cx="1625962" cy="14672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EF4A2-2111-43DA-BD58-A3A703DAACA0}">
      <dsp:nvSpPr>
        <dsp:cNvPr id="0" name=""/>
        <dsp:cNvSpPr/>
      </dsp:nvSpPr>
      <dsp:spPr>
        <a:xfrm>
          <a:off x="1464011" y="449344"/>
          <a:ext cx="5288878" cy="1397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145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вербальный: описывать эксперимент, создавать словесную модель эксперимента, фиксировать внимание на измеряемых величинах, терминологии;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464011" y="449344"/>
        <a:ext cx="5288878" cy="1397395"/>
      </dsp:txXfrm>
    </dsp:sp>
    <dsp:sp modelId="{1A11C827-6114-4B7C-8ED1-136C59E033AD}">
      <dsp:nvSpPr>
        <dsp:cNvPr id="0" name=""/>
        <dsp:cNvSpPr/>
      </dsp:nvSpPr>
      <dsp:spPr>
        <a:xfrm>
          <a:off x="553252" y="255212"/>
          <a:ext cx="1532423" cy="17796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1598B-ADB7-454F-84B9-FC6E951873A2}">
      <dsp:nvSpPr>
        <dsp:cNvPr id="0" name=""/>
        <dsp:cNvSpPr/>
      </dsp:nvSpPr>
      <dsp:spPr>
        <a:xfrm>
          <a:off x="4108437" y="2314286"/>
          <a:ext cx="3416433" cy="13522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145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табличный: заполнять таблицы данных, лежащих в основе построения графиков 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108437" y="2314286"/>
        <a:ext cx="3416433" cy="1352213"/>
      </dsp:txXfrm>
    </dsp:sp>
    <dsp:sp modelId="{3893BB08-9917-4F75-8EEA-AB68C56DFF93}">
      <dsp:nvSpPr>
        <dsp:cNvPr id="0" name=""/>
        <dsp:cNvSpPr/>
      </dsp:nvSpPr>
      <dsp:spPr>
        <a:xfrm>
          <a:off x="3149396" y="2240718"/>
          <a:ext cx="1307404" cy="147208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81C73-9A3E-4D97-B410-9CC2D8706F97}">
      <dsp:nvSpPr>
        <dsp:cNvPr id="0" name=""/>
        <dsp:cNvSpPr/>
      </dsp:nvSpPr>
      <dsp:spPr>
        <a:xfrm>
          <a:off x="2200252" y="3967119"/>
          <a:ext cx="5230593" cy="17688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145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графический: строить графики по табличным данным, что даёт возможность перехода к выдвижению гипотез о характере зависимости между величинами;</a:t>
          </a:r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200252" y="3967119"/>
        <a:ext cx="5230593" cy="1768858"/>
      </dsp:txXfrm>
    </dsp:sp>
    <dsp:sp modelId="{1442F6E9-7946-4657-AD2E-179041AB504B}">
      <dsp:nvSpPr>
        <dsp:cNvPr id="0" name=""/>
        <dsp:cNvSpPr/>
      </dsp:nvSpPr>
      <dsp:spPr>
        <a:xfrm>
          <a:off x="1077017" y="3701880"/>
          <a:ext cx="1525734" cy="193736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6F2CE-8726-4193-B91B-A7AF17345379}">
      <dsp:nvSpPr>
        <dsp:cNvPr id="0" name=""/>
        <dsp:cNvSpPr/>
      </dsp:nvSpPr>
      <dsp:spPr>
        <a:xfrm>
          <a:off x="0" y="0"/>
          <a:ext cx="5617028" cy="56170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79583-1D2F-47B7-89FB-3F8FC6D1B5BD}">
      <dsp:nvSpPr>
        <dsp:cNvPr id="0" name=""/>
        <dsp:cNvSpPr/>
      </dsp:nvSpPr>
      <dsp:spPr>
        <a:xfrm>
          <a:off x="1447850" y="545583"/>
          <a:ext cx="7173618" cy="7432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Наглядность проводимого эксперимента.</a:t>
          </a:r>
          <a:endParaRPr lang="ru-RU" sz="2000" kern="1200" dirty="0"/>
        </a:p>
      </dsp:txBody>
      <dsp:txXfrm>
        <a:off x="1484133" y="581866"/>
        <a:ext cx="7101052" cy="670702"/>
      </dsp:txXfrm>
    </dsp:sp>
    <dsp:sp modelId="{F7C8D50A-B658-41E9-9E40-13D0A49FA2DF}">
      <dsp:nvSpPr>
        <dsp:cNvPr id="0" name=""/>
        <dsp:cNvSpPr/>
      </dsp:nvSpPr>
      <dsp:spPr>
        <a:xfrm>
          <a:off x="1447850" y="1380583"/>
          <a:ext cx="7173618" cy="7432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Представление результатов   в виде графиков, таблиц или диаграмм</a:t>
          </a:r>
          <a:endParaRPr lang="ru-RU" sz="2000" kern="1200" dirty="0"/>
        </a:p>
      </dsp:txBody>
      <dsp:txXfrm>
        <a:off x="1484133" y="1416866"/>
        <a:ext cx="7101052" cy="670702"/>
      </dsp:txXfrm>
    </dsp:sp>
    <dsp:sp modelId="{10D3FE93-13F1-4CD3-B846-24800783C28D}">
      <dsp:nvSpPr>
        <dsp:cNvPr id="0" name=""/>
        <dsp:cNvSpPr/>
      </dsp:nvSpPr>
      <dsp:spPr>
        <a:xfrm>
          <a:off x="1447850" y="2201069"/>
          <a:ext cx="7173618" cy="7432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Широкий спектр датчиков позволяет учащимся знакомиться с параметрами химического эксперимента не только на качественном, но и на количественном уровне.</a:t>
          </a:r>
          <a:endParaRPr lang="ru-RU" sz="2000" kern="1200" dirty="0"/>
        </a:p>
      </dsp:txBody>
      <dsp:txXfrm>
        <a:off x="1484133" y="2237352"/>
        <a:ext cx="7101052" cy="670702"/>
      </dsp:txXfrm>
    </dsp:sp>
    <dsp:sp modelId="{9862163E-7A0E-431B-945D-FA77213C4803}">
      <dsp:nvSpPr>
        <dsp:cNvPr id="0" name=""/>
        <dsp:cNvSpPr/>
      </dsp:nvSpPr>
      <dsp:spPr>
        <a:xfrm>
          <a:off x="1447850" y="3021555"/>
          <a:ext cx="7173618" cy="7432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Хранение и компьютерная обработка результатов эксперимента</a:t>
          </a:r>
          <a:endParaRPr lang="ru-RU" sz="2000" kern="1200" dirty="0"/>
        </a:p>
      </dsp:txBody>
      <dsp:txXfrm>
        <a:off x="1484133" y="3057838"/>
        <a:ext cx="7101052" cy="670702"/>
      </dsp:txXfrm>
    </dsp:sp>
    <dsp:sp modelId="{BA117FC7-A9E5-4333-B0C8-B3A56A1BA35A}">
      <dsp:nvSpPr>
        <dsp:cNvPr id="0" name=""/>
        <dsp:cNvSpPr/>
      </dsp:nvSpPr>
      <dsp:spPr>
        <a:xfrm>
          <a:off x="1447850" y="3813012"/>
          <a:ext cx="7173618" cy="7432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Возможность многократного повторения эксперимента, а также сопоставление данных, полученных в ходе различных экспериментов</a:t>
          </a:r>
          <a:endParaRPr lang="ru-RU" sz="2000" kern="1200" dirty="0"/>
        </a:p>
      </dsp:txBody>
      <dsp:txXfrm>
        <a:off x="1484133" y="3849295"/>
        <a:ext cx="7101052" cy="670702"/>
      </dsp:txXfrm>
    </dsp:sp>
    <dsp:sp modelId="{FDAA5CFF-A876-4E6B-8906-5F15965EEA61}">
      <dsp:nvSpPr>
        <dsp:cNvPr id="0" name=""/>
        <dsp:cNvSpPr/>
      </dsp:nvSpPr>
      <dsp:spPr>
        <a:xfrm>
          <a:off x="1447850" y="4618983"/>
          <a:ext cx="7173618" cy="7432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Наблюдение за   динамикой исследуемого явления</a:t>
          </a:r>
          <a:endParaRPr lang="ru-RU" sz="2000" kern="1200" dirty="0"/>
        </a:p>
      </dsp:txBody>
      <dsp:txXfrm>
        <a:off x="1484133" y="4655266"/>
        <a:ext cx="7101052" cy="6707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1CE75-2E33-4525-BCBD-C8996DD4BACF}">
      <dsp:nvSpPr>
        <dsp:cNvPr id="0" name=""/>
        <dsp:cNvSpPr/>
      </dsp:nvSpPr>
      <dsp:spPr>
        <a:xfrm>
          <a:off x="0" y="0"/>
          <a:ext cx="5812971" cy="581297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3085D-A4B0-425A-9D93-44460AD0D90A}">
      <dsp:nvSpPr>
        <dsp:cNvPr id="0" name=""/>
        <dsp:cNvSpPr/>
      </dsp:nvSpPr>
      <dsp:spPr>
        <a:xfrm>
          <a:off x="2579681" y="858241"/>
          <a:ext cx="5514884" cy="14763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Переключение внимания обучающегося с изучаемого явления на взаимодействие с измерительным прибором.</a:t>
          </a:r>
          <a:endParaRPr lang="ru-RU" sz="1800" kern="1200" dirty="0"/>
        </a:p>
      </dsp:txBody>
      <dsp:txXfrm>
        <a:off x="2651753" y="930313"/>
        <a:ext cx="5370740" cy="1332253"/>
      </dsp:txXfrm>
    </dsp:sp>
    <dsp:sp modelId="{8FBA7FDB-E6EB-4384-AF48-D9963E9BD339}">
      <dsp:nvSpPr>
        <dsp:cNvPr id="0" name=""/>
        <dsp:cNvSpPr/>
      </dsp:nvSpPr>
      <dsp:spPr>
        <a:xfrm>
          <a:off x="2579681" y="2407584"/>
          <a:ext cx="5514884" cy="14763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Сложность установления причинно-следственных связей между наблюдаемым явлением и набором данных, представленных на экране  монитора компьютера.</a:t>
          </a:r>
          <a:endParaRPr lang="ru-RU" sz="1800" kern="1200"/>
        </a:p>
      </dsp:txBody>
      <dsp:txXfrm>
        <a:off x="2651753" y="2479656"/>
        <a:ext cx="5370740" cy="1332253"/>
      </dsp:txXfrm>
    </dsp:sp>
    <dsp:sp modelId="{007E437A-1BC2-4531-848B-A660D95D1471}">
      <dsp:nvSpPr>
        <dsp:cNvPr id="0" name=""/>
        <dsp:cNvSpPr/>
      </dsp:nvSpPr>
      <dsp:spPr>
        <a:xfrm>
          <a:off x="2579681" y="3956927"/>
          <a:ext cx="5514884" cy="14763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Снижается роль самостоятельной работы обучающегося,  осмысления полученной информации во время эксперимента, т.к. все расчеты и построение графиков проводит регистратор данных</a:t>
          </a:r>
          <a:endParaRPr lang="ru-RU" sz="1800" kern="1200" dirty="0"/>
        </a:p>
      </dsp:txBody>
      <dsp:txXfrm>
        <a:off x="2651753" y="4028999"/>
        <a:ext cx="5370740" cy="1332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EF87F-DC7F-418C-B626-C2FB4112A23A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AB83E-84AA-46BB-9B47-AB6E90368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AB83E-84AA-46BB-9B47-AB6E9036895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5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789E8F-ACBC-4C29-845E-73CF62A78DEB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23845F6-0EB9-4B06-9106-3EF87C3C3A7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6994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9E8F-ACBC-4C29-845E-73CF62A78DEB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45F6-0EB9-4B06-9106-3EF87C3C3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3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9E8F-ACBC-4C29-845E-73CF62A78DEB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45F6-0EB9-4B06-9106-3EF87C3C3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7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9E8F-ACBC-4C29-845E-73CF62A78DEB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45F6-0EB9-4B06-9106-3EF87C3C3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789E8F-ACBC-4C29-845E-73CF62A78DEB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3845F6-0EB9-4B06-9106-3EF87C3C3A7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35414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9E8F-ACBC-4C29-845E-73CF62A78DEB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45F6-0EB9-4B06-9106-3EF87C3C3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6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9E8F-ACBC-4C29-845E-73CF62A78DEB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45F6-0EB9-4B06-9106-3EF87C3C3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9E8F-ACBC-4C29-845E-73CF62A78DEB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45F6-0EB9-4B06-9106-3EF87C3C3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9E8F-ACBC-4C29-845E-73CF62A78DEB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45F6-0EB9-4B06-9106-3EF87C3C3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2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789E8F-ACBC-4C29-845E-73CF62A78DEB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3845F6-0EB9-4B06-9106-3EF87C3C3A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4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789E8F-ACBC-4C29-845E-73CF62A78DEB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3845F6-0EB9-4B06-9106-3EF87C3C3A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674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D3789E8F-ACBC-4C29-845E-73CF62A78DEB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123845F6-0EB9-4B06-9106-3EF87C3C3A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152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716" y="2801483"/>
            <a:ext cx="6735197" cy="2098226"/>
          </a:xfrm>
        </p:spPr>
        <p:txBody>
          <a:bodyPr/>
          <a:lstStyle/>
          <a:p>
            <a:r>
              <a:rPr lang="ru-RU" sz="4400" b="1" dirty="0"/>
              <a:t>Использование цифровой лаборатории  для школьников </a:t>
            </a:r>
            <a:r>
              <a:rPr lang="ru-RU" sz="4400" b="1" dirty="0" smtClean="0"/>
              <a:t>РОБИКЛАБ </a:t>
            </a:r>
            <a:r>
              <a:rPr lang="ru-RU" sz="4400" b="1" dirty="0"/>
              <a:t>при изучении химии и биологии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1436" y="37423"/>
            <a:ext cx="5123755" cy="1086237"/>
          </a:xfrm>
        </p:spPr>
        <p:txBody>
          <a:bodyPr/>
          <a:lstStyle/>
          <a:p>
            <a:r>
              <a:rPr lang="ru-RU" dirty="0" smtClean="0"/>
              <a:t>МБОУ </a:t>
            </a:r>
            <a:r>
              <a:rPr lang="ru-RU" dirty="0" err="1" smtClean="0"/>
              <a:t>Усть</a:t>
            </a:r>
            <a:r>
              <a:rPr lang="ru-RU" dirty="0" smtClean="0"/>
              <a:t>-Донецкая СОШ №1</a:t>
            </a:r>
          </a:p>
          <a:p>
            <a:r>
              <a:rPr lang="ru-RU" dirty="0" smtClean="0"/>
              <a:t>Ростовской области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45379" y="0"/>
            <a:ext cx="5123755" cy="10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8750" y="5491295"/>
            <a:ext cx="5508564" cy="1123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Пронина Ирина Евгеньевна, учитель химии</a:t>
            </a:r>
          </a:p>
          <a:p>
            <a:r>
              <a:rPr lang="ru-RU" dirty="0" err="1" smtClean="0"/>
              <a:t>Калабина</a:t>
            </a:r>
            <a:r>
              <a:rPr lang="ru-RU" dirty="0" smtClean="0"/>
              <a:t> Наталия Николаевна, руководитель центра естественно-научной и технологической направленности «Точка Роста»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5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86" y="134257"/>
            <a:ext cx="8650513" cy="14859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Цифровой датчик электропроводности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313542"/>
            <a:ext cx="3288394" cy="35814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Позволяет определить удельную </a:t>
            </a:r>
            <a:r>
              <a:rPr lang="ru-RU" sz="2800" dirty="0"/>
              <a:t>электрическую проводимость различных водных растворов.</a:t>
            </a:r>
          </a:p>
          <a:p>
            <a:r>
              <a:rPr lang="ru-RU" sz="2800" dirty="0"/>
              <a:t>Диапазон измерения, </a:t>
            </a:r>
            <a:r>
              <a:rPr lang="ru-RU" sz="2800" dirty="0" err="1"/>
              <a:t>мкСм,см</a:t>
            </a:r>
            <a:r>
              <a:rPr lang="ru-RU" sz="2800" dirty="0"/>
              <a:t> от  0 до 20000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29" y="924249"/>
            <a:ext cx="4333421" cy="57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1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43" y="148771"/>
            <a:ext cx="7200900" cy="1485900"/>
          </a:xfrm>
        </p:spPr>
        <p:txBody>
          <a:bodyPr/>
          <a:lstStyle/>
          <a:p>
            <a:r>
              <a:rPr lang="ru-RU" b="1" dirty="0"/>
              <a:t>Цифровой датчик </a:t>
            </a:r>
            <a:r>
              <a:rPr lang="ru-RU" b="1" dirty="0" smtClean="0"/>
              <a:t>рН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086" y="1167492"/>
            <a:ext cx="4013888" cy="5000171"/>
          </a:xfrm>
        </p:spPr>
        <p:txBody>
          <a:bodyPr>
            <a:noAutofit/>
          </a:bodyPr>
          <a:lstStyle/>
          <a:p>
            <a:r>
              <a:rPr lang="ru-RU" sz="2800" dirty="0"/>
              <a:t>Позволяет измерить водородный показатель (кислотность) среды. Используется в жидких средах при проведении демонстрационных экспериментов и исследовательских работ учащихся.</a:t>
            </a:r>
          </a:p>
          <a:p>
            <a:r>
              <a:rPr lang="ru-RU" sz="2800" dirty="0"/>
              <a:t>Диапазон измерения:  от 0 до14 </a:t>
            </a:r>
            <a:r>
              <a:rPr lang="ru-RU" sz="2800" dirty="0" err="1"/>
              <a:t>ед</a:t>
            </a:r>
            <a:r>
              <a:rPr lang="ru-RU" sz="2800" dirty="0"/>
              <a:t> рН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10794"/>
          <a:stretch/>
        </p:blipFill>
        <p:spPr>
          <a:xfrm>
            <a:off x="4608974" y="943428"/>
            <a:ext cx="4336690" cy="56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471" y="163286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Цифровой датчик оптической плотности 525</a:t>
            </a:r>
            <a:r>
              <a:rPr lang="ru-RU" dirty="0"/>
              <a:t> </a:t>
            </a:r>
            <a:r>
              <a:rPr lang="ru-RU" dirty="0" err="1"/>
              <a:t>нм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86" y="1966686"/>
            <a:ext cx="2960914" cy="3581400"/>
          </a:xfrm>
        </p:spPr>
        <p:txBody>
          <a:bodyPr>
            <a:normAutofit/>
          </a:bodyPr>
          <a:lstStyle/>
          <a:p>
            <a:r>
              <a:rPr lang="ru-RU" sz="2800" dirty="0"/>
              <a:t>предназначен для измерения оптической плотности растворов на соответствующей длине </a:t>
            </a:r>
            <a:r>
              <a:rPr lang="ru-RU" sz="2800" dirty="0" smtClean="0"/>
              <a:t>волны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r="19565" b="11355"/>
          <a:stretch/>
        </p:blipFill>
        <p:spPr>
          <a:xfrm>
            <a:off x="3251200" y="1442357"/>
            <a:ext cx="5762172" cy="52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5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119743"/>
            <a:ext cx="72009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Способы  отображения данных химического эксперимента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82088578"/>
              </p:ext>
            </p:extLst>
          </p:nvPr>
        </p:nvGraphicFramePr>
        <p:xfrm>
          <a:off x="520699" y="1052283"/>
          <a:ext cx="8216901" cy="580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626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0"/>
            <a:ext cx="8621486" cy="1485900"/>
          </a:xfrm>
        </p:spPr>
        <p:txBody>
          <a:bodyPr/>
          <a:lstStyle/>
          <a:p>
            <a:pPr algn="ctr"/>
            <a:r>
              <a:rPr lang="ru-RU" b="1" dirty="0"/>
              <a:t>Лабораторные работы и исследования — 8 </a:t>
            </a:r>
            <a:r>
              <a:rPr lang="ru-RU" b="1" dirty="0" smtClean="0"/>
              <a:t>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693" y="1284515"/>
            <a:ext cx="8449128" cy="3581400"/>
          </a:xfrm>
        </p:spPr>
        <p:txBody>
          <a:bodyPr/>
          <a:lstStyle/>
          <a:p>
            <a:r>
              <a:rPr lang="ru-RU" b="1" dirty="0"/>
              <a:t>Тепловые эффекты химических реакций</a:t>
            </a:r>
            <a:endParaRPr lang="ru-RU" dirty="0"/>
          </a:p>
          <a:p>
            <a:r>
              <a:rPr lang="ru-RU" dirty="0"/>
              <a:t>Цель: знакомство с понятием Тепловой эффект химической реакции, развитие навыки работы с оборудованием и реактивами, обучение анализировать результаты с использованием современных технологий.</a:t>
            </a:r>
          </a:p>
          <a:p>
            <a:r>
              <a:rPr lang="ru-RU" b="1" dirty="0"/>
              <a:t>Работа с датчиком температуры.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4" y="3497943"/>
            <a:ext cx="2299535" cy="3062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3" y="3497943"/>
            <a:ext cx="2299535" cy="3062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23" y="3297724"/>
            <a:ext cx="3216905" cy="24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90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0"/>
            <a:ext cx="72009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Лабораторные работы и исследования 9 класс.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328" y="1226457"/>
            <a:ext cx="8492671" cy="3581400"/>
          </a:xfrm>
        </p:spPr>
        <p:txBody>
          <a:bodyPr/>
          <a:lstStyle/>
          <a:p>
            <a:r>
              <a:rPr lang="ru-RU" b="1" dirty="0"/>
              <a:t>Растворы электролитов.</a:t>
            </a:r>
            <a:endParaRPr lang="ru-RU" dirty="0"/>
          </a:p>
          <a:p>
            <a:r>
              <a:rPr lang="ru-RU" dirty="0"/>
              <a:t>Цель: исследование электропроводности растворов, развитие навыков работы с оборудованием и реактивами, обучение анализировать результаты с использованием современных технологий.</a:t>
            </a:r>
          </a:p>
          <a:p>
            <a:r>
              <a:rPr lang="ru-RU" b="1" dirty="0"/>
              <a:t>Работа с датчиками электропроводности и температуры.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47" y="3144326"/>
            <a:ext cx="3082310" cy="2318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7" y="4474085"/>
            <a:ext cx="3023961" cy="22750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7" y="3149599"/>
            <a:ext cx="4228356" cy="318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7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0"/>
            <a:ext cx="7200900" cy="1485900"/>
          </a:xfrm>
        </p:spPr>
        <p:txBody>
          <a:bodyPr/>
          <a:lstStyle/>
          <a:p>
            <a:pPr algn="ctr"/>
            <a:r>
              <a:rPr lang="ru-RU" b="1" dirty="0"/>
              <a:t>Лабораторные работы и исследования 10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786" y="1262991"/>
            <a:ext cx="8115300" cy="3581400"/>
          </a:xfrm>
        </p:spPr>
        <p:txBody>
          <a:bodyPr/>
          <a:lstStyle/>
          <a:p>
            <a:r>
              <a:rPr lang="ru-RU" b="1" dirty="0"/>
              <a:t>Исследование рН  среды шампуней, мыла, стиральных порошков.</a:t>
            </a:r>
            <a:endParaRPr lang="ru-RU" dirty="0"/>
          </a:p>
          <a:p>
            <a:r>
              <a:rPr lang="ru-RU" b="1" dirty="0"/>
              <a:t>Цель работы</a:t>
            </a:r>
            <a:r>
              <a:rPr lang="ru-RU" dirty="0"/>
              <a:t>: измерение </a:t>
            </a:r>
            <a:r>
              <a:rPr lang="ru-RU" dirty="0" err="1"/>
              <a:t>pH</a:t>
            </a:r>
            <a:r>
              <a:rPr lang="ru-RU" dirty="0"/>
              <a:t> - растворов популярных образцов стиральных порошков, шампуней и мыла и сравнение с информацией на упаковке</a:t>
            </a:r>
          </a:p>
          <a:p>
            <a:r>
              <a:rPr lang="ru-RU" b="1" dirty="0"/>
              <a:t>Работа с датчиком рН.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" r="28864"/>
          <a:stretch/>
        </p:blipFill>
        <p:spPr>
          <a:xfrm>
            <a:off x="607786" y="3298665"/>
            <a:ext cx="3419022" cy="3486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4132012" y="2544720"/>
            <a:ext cx="2525993" cy="3047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5" y="2544721"/>
            <a:ext cx="2288095" cy="30472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00" y="4620775"/>
            <a:ext cx="2999190" cy="225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93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0"/>
            <a:ext cx="7200900" cy="14859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Лабораторные работы и исследования 5 </a:t>
            </a:r>
            <a:r>
              <a:rPr lang="ru-RU" b="1" dirty="0" smtClean="0"/>
              <a:t>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471" y="1317964"/>
            <a:ext cx="8115300" cy="3581400"/>
          </a:xfrm>
        </p:spPr>
        <p:txBody>
          <a:bodyPr/>
          <a:lstStyle/>
          <a:p>
            <a:r>
              <a:rPr lang="ru-RU" b="1" dirty="0"/>
              <a:t>Исследование рН  среды почвы в ходе работы на </a:t>
            </a:r>
            <a:r>
              <a:rPr lang="ru-RU" dirty="0"/>
              <a:t>Проектом по биологии в 5 классе «Наша школьная клумба» (внеурочная деятельность)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1" y="2543788"/>
            <a:ext cx="2293559" cy="3054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83" y="2975536"/>
            <a:ext cx="2636876" cy="3511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65" y="2184666"/>
            <a:ext cx="3391770" cy="2546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5" r="419" b="8571"/>
          <a:stretch/>
        </p:blipFill>
        <p:spPr>
          <a:xfrm>
            <a:off x="2158417" y="4731428"/>
            <a:ext cx="3662116" cy="20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26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60114" cy="14859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Основные преимущества</a:t>
            </a:r>
            <a:r>
              <a:rPr lang="ru-RU" sz="3600" dirty="0"/>
              <a:t> </a:t>
            </a:r>
            <a:r>
              <a:rPr lang="ru-RU" sz="3600" b="1" dirty="0"/>
              <a:t>использования цифровой</a:t>
            </a:r>
            <a:r>
              <a:rPr lang="ru-RU" sz="3600" dirty="0"/>
              <a:t> </a:t>
            </a:r>
            <a:r>
              <a:rPr lang="ru-RU" sz="3600" b="1" dirty="0"/>
              <a:t>лаборатории для школьников РОБИКЛАБ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789518"/>
              </p:ext>
            </p:extLst>
          </p:nvPr>
        </p:nvGraphicFramePr>
        <p:xfrm>
          <a:off x="522514" y="1103085"/>
          <a:ext cx="8621486" cy="561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608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28" y="0"/>
            <a:ext cx="8606971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Возможные недостатки  цифровой лаборатории для школьников</a:t>
            </a:r>
            <a:r>
              <a:rPr lang="ru-RU" sz="4000" dirty="0"/>
              <a:t> </a:t>
            </a:r>
            <a:r>
              <a:rPr lang="ru-RU" sz="4000" b="1" dirty="0"/>
              <a:t>РОБИКЛАБ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706749"/>
              </p:ext>
            </p:extLst>
          </p:nvPr>
        </p:nvGraphicFramePr>
        <p:xfrm>
          <a:off x="537029" y="1045029"/>
          <a:ext cx="8606970" cy="581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05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843" y="246743"/>
            <a:ext cx="8478157" cy="696686"/>
          </a:xfrm>
        </p:spPr>
        <p:txBody>
          <a:bodyPr/>
          <a:lstStyle/>
          <a:p>
            <a:pPr algn="ctr"/>
            <a:r>
              <a:rPr lang="ru-RU" dirty="0" smtClean="0"/>
              <a:t>Проблемы при изучении химии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877920"/>
              </p:ext>
            </p:extLst>
          </p:nvPr>
        </p:nvGraphicFramePr>
        <p:xfrm>
          <a:off x="0" y="1271162"/>
          <a:ext cx="9027886" cy="511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48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699" y="105228"/>
            <a:ext cx="7868557" cy="707571"/>
          </a:xfrm>
        </p:spPr>
        <p:txBody>
          <a:bodyPr/>
          <a:lstStyle/>
          <a:p>
            <a:pPr algn="ctr"/>
            <a:r>
              <a:rPr lang="ru-RU" dirty="0" smtClean="0"/>
              <a:t>Значение эксперимента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6" y="3090030"/>
            <a:ext cx="3933938" cy="295385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7" y="3090030"/>
            <a:ext cx="3934731" cy="2954452"/>
          </a:xfrm>
        </p:spPr>
      </p:pic>
      <p:sp>
        <p:nvSpPr>
          <p:cNvPr id="5" name="TextBox 4"/>
          <p:cNvSpPr txBox="1"/>
          <p:nvPr/>
        </p:nvSpPr>
        <p:spPr>
          <a:xfrm>
            <a:off x="793766" y="1166584"/>
            <a:ext cx="8200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Химический эксперимент —  </a:t>
            </a:r>
            <a:r>
              <a:rPr lang="ru-RU" sz="2400" dirty="0"/>
              <a:t>важнейший метод познания </a:t>
            </a:r>
            <a:r>
              <a:rPr lang="ru-RU" sz="2400" i="1" dirty="0"/>
              <a:t>— </a:t>
            </a:r>
            <a:r>
              <a:rPr lang="ru-RU" sz="2400" dirty="0"/>
              <a:t>позволяет </a:t>
            </a:r>
            <a:r>
              <a:rPr lang="ru-RU" sz="2400" dirty="0" smtClean="0"/>
              <a:t>сформировать </a:t>
            </a:r>
            <a:r>
              <a:rPr lang="ru-RU" sz="2400" dirty="0"/>
              <a:t>у школьников знания о веществах и явлениях, развить их активную познавательную деятельность</a:t>
            </a:r>
            <a:r>
              <a:rPr lang="ru-RU" sz="2400" i="1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41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1043" y="203200"/>
            <a:ext cx="7200900" cy="1157514"/>
          </a:xfrm>
        </p:spPr>
        <p:txBody>
          <a:bodyPr>
            <a:normAutofit/>
          </a:bodyPr>
          <a:lstStyle/>
          <a:p>
            <a:r>
              <a:rPr lang="ru-RU" b="1" dirty="0"/>
              <a:t>Цели и задачи</a:t>
            </a:r>
            <a:r>
              <a:rPr lang="ru-RU" b="1" dirty="0" smtClean="0"/>
              <a:t>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115226"/>
              </p:ext>
            </p:extLst>
          </p:nvPr>
        </p:nvGraphicFramePr>
        <p:xfrm>
          <a:off x="1028699" y="667657"/>
          <a:ext cx="7868557" cy="600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014" y="0"/>
            <a:ext cx="8202385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Новые нормативные документы, касающиеся МТБ кабинета химии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14" y="1485900"/>
            <a:ext cx="8202385" cy="520518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ФГОС </a:t>
            </a:r>
            <a:r>
              <a:rPr lang="ru-RU" b="1" dirty="0"/>
              <a:t>ООО (п. 36.1) </a:t>
            </a:r>
            <a:r>
              <a:rPr lang="ru-RU" b="1" i="1" dirty="0"/>
              <a:t>В кабинетах естественно-научного цикла должны быть комплекты специального лабораторного оборудования</a:t>
            </a:r>
            <a:r>
              <a:rPr lang="ru-RU" dirty="0"/>
              <a:t>)</a:t>
            </a:r>
          </a:p>
          <a:p>
            <a:r>
              <a:rPr lang="ru-RU" dirty="0" smtClean="0"/>
              <a:t>Рекомендуемый </a:t>
            </a:r>
            <a:r>
              <a:rPr lang="ru-RU" dirty="0"/>
              <a:t>примерный перечень оборудования, расходных материалов, средств обучения и воспитания для создания и обеспечения функционирования центров образования естественнонаучной и технологической направленностей «Точка роста» в образовательных организациях, расположенных в сельской местности и малых городах </a:t>
            </a:r>
            <a:r>
              <a:rPr lang="ru-RU" b="1" dirty="0"/>
              <a:t>(приложение 5 к МР из письма </a:t>
            </a:r>
            <a:r>
              <a:rPr lang="ru-RU" b="1" dirty="0" err="1"/>
              <a:t>Минпросвещения</a:t>
            </a:r>
            <a:r>
              <a:rPr lang="ru-RU" b="1" dirty="0"/>
              <a:t> от 01.11.2021 № ТВ-1913/02).</a:t>
            </a:r>
            <a:endParaRPr lang="ru-RU" dirty="0"/>
          </a:p>
          <a:p>
            <a:r>
              <a:rPr lang="ru-RU" dirty="0" smtClean="0"/>
              <a:t>Перечень </a:t>
            </a:r>
            <a:r>
              <a:rPr lang="ru-RU" dirty="0"/>
              <a:t>средств обучения и воспитания, утвержденный </a:t>
            </a:r>
            <a:r>
              <a:rPr lang="ru-RU" b="1" dirty="0"/>
              <a:t>приказом </a:t>
            </a:r>
            <a:r>
              <a:rPr lang="ru-RU" b="1" dirty="0" err="1"/>
              <a:t>Минпросвещения</a:t>
            </a:r>
            <a:r>
              <a:rPr lang="ru-RU" b="1" dirty="0"/>
              <a:t> от 23.08.2021 № 590 </a:t>
            </a:r>
            <a:r>
              <a:rPr lang="ru-RU" dirty="0"/>
              <a:t>(комплектуются новые школы).</a:t>
            </a:r>
          </a:p>
          <a:p>
            <a:r>
              <a:rPr lang="ru-RU" dirty="0" smtClean="0"/>
              <a:t>Методические </a:t>
            </a:r>
            <a:r>
              <a:rPr lang="ru-RU" dirty="0"/>
              <a:t>рекомендации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(«Точка роста») </a:t>
            </a:r>
            <a:r>
              <a:rPr lang="ru-RU" b="1" dirty="0"/>
              <a:t>(утверждены распоряжением Министерства просвещения Российской Федерации от 12  января 2021 г. № Р-6</a:t>
            </a:r>
            <a:r>
              <a:rPr lang="ru-RU" b="1" dirty="0" smtClean="0"/>
              <a:t>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75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071" y="0"/>
            <a:ext cx="7200900" cy="1485900"/>
          </a:xfrm>
        </p:spPr>
        <p:txBody>
          <a:bodyPr/>
          <a:lstStyle/>
          <a:p>
            <a:pPr algn="ctr"/>
            <a:r>
              <a:rPr lang="ru-RU" dirty="0" smtClean="0"/>
              <a:t>Цифровая лаборатория РОБИКЛАБ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2559" b="2879"/>
          <a:stretch/>
        </p:blipFill>
        <p:spPr>
          <a:xfrm rot="10800000">
            <a:off x="615269" y="1485900"/>
            <a:ext cx="5507814" cy="400594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5715" r="891" b="5666"/>
          <a:stretch/>
        </p:blipFill>
        <p:spPr>
          <a:xfrm rot="5400000">
            <a:off x="5635987" y="3159669"/>
            <a:ext cx="4005946" cy="2795638"/>
          </a:xfrm>
        </p:spPr>
      </p:pic>
    </p:spTree>
    <p:extLst>
      <p:ext uri="{BB962C8B-B14F-4D97-AF65-F5344CB8AC3E}">
        <p14:creationId xmlns:p14="http://schemas.microsoft.com/office/powerpoint/2010/main" val="13439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0"/>
            <a:ext cx="86360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Комплектация цифровой лаборатории для школьников </a:t>
            </a:r>
            <a:r>
              <a:rPr lang="ru-RU" b="1" dirty="0" smtClean="0"/>
              <a:t>РОБИКЛАБ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428882"/>
              </p:ext>
            </p:extLst>
          </p:nvPr>
        </p:nvGraphicFramePr>
        <p:xfrm>
          <a:off x="796472" y="1103086"/>
          <a:ext cx="8129814" cy="563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1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50371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Цифровой датчик  высокой температуры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028" y="1924957"/>
            <a:ext cx="3599543" cy="3581400"/>
          </a:xfrm>
        </p:spPr>
        <p:txBody>
          <a:bodyPr>
            <a:noAutofit/>
          </a:bodyPr>
          <a:lstStyle/>
          <a:p>
            <a:r>
              <a:rPr lang="ru-RU" sz="2800" dirty="0"/>
              <a:t>Позволяет с высокой точностью измерять температуру природных вод и воздушной среды.</a:t>
            </a:r>
          </a:p>
          <a:p>
            <a:r>
              <a:rPr lang="ru-RU" sz="2800" dirty="0"/>
              <a:t>Диапазон измерения от </a:t>
            </a:r>
            <a:r>
              <a:rPr lang="ru-RU" sz="2800" dirty="0" smtClean="0"/>
              <a:t>-</a:t>
            </a:r>
            <a:r>
              <a:rPr lang="ru-RU" sz="2800" dirty="0"/>
              <a:t>100 до 900  </a:t>
            </a:r>
            <a:r>
              <a:rPr lang="ru-RU" sz="2800" baseline="30000" dirty="0"/>
              <a:t>0</a:t>
            </a:r>
            <a:r>
              <a:rPr lang="ru-RU" sz="2800" dirty="0"/>
              <a:t>С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r="10057"/>
          <a:stretch/>
        </p:blipFill>
        <p:spPr>
          <a:xfrm>
            <a:off x="4383314" y="993321"/>
            <a:ext cx="4630057" cy="584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0"/>
            <a:ext cx="7200900" cy="1485900"/>
          </a:xfrm>
        </p:spPr>
        <p:txBody>
          <a:bodyPr>
            <a:normAutofit/>
          </a:bodyPr>
          <a:lstStyle/>
          <a:p>
            <a:r>
              <a:rPr lang="ru-RU" b="1" dirty="0"/>
              <a:t>Цифровой датчик  химический (платиновый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3629" y="1505857"/>
            <a:ext cx="7493000" cy="3581400"/>
          </a:xfrm>
        </p:spPr>
        <p:txBody>
          <a:bodyPr>
            <a:normAutofit/>
          </a:bodyPr>
          <a:lstStyle/>
          <a:p>
            <a:r>
              <a:rPr lang="ru-RU" sz="2800" dirty="0"/>
              <a:t>Диапазон измерения от -10 до 140  </a:t>
            </a:r>
            <a:r>
              <a:rPr lang="ru-RU" sz="2800" baseline="30000" dirty="0"/>
              <a:t>0</a:t>
            </a:r>
            <a:r>
              <a:rPr lang="ru-RU" sz="2800" dirty="0"/>
              <a:t>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1944" y="1297971"/>
            <a:ext cx="4549967" cy="60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6036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147</TotalTime>
  <Words>811</Words>
  <Application>Microsoft Office PowerPoint</Application>
  <PresentationFormat>Экран (4:3)</PresentationFormat>
  <Paragraphs>75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Calibri</vt:lpstr>
      <vt:lpstr>Franklin Gothic Book</vt:lpstr>
      <vt:lpstr>Crop</vt:lpstr>
      <vt:lpstr>Использование цифровой лаборатории  для школьников РОБИКЛАБ при изучении химии и биологии</vt:lpstr>
      <vt:lpstr>Проблемы при изучении химии</vt:lpstr>
      <vt:lpstr>Значение эксперимента</vt:lpstr>
      <vt:lpstr>Цели и задачи:</vt:lpstr>
      <vt:lpstr>Новые нормативные документы, касающиеся МТБ кабинета химии  </vt:lpstr>
      <vt:lpstr>Цифровая лаборатория РОБИКЛАБ</vt:lpstr>
      <vt:lpstr>Комплектация цифровой лаборатории для школьников РОБИКЛАБ</vt:lpstr>
      <vt:lpstr>Цифровой датчик  высокой температуры </vt:lpstr>
      <vt:lpstr>Цифровой датчик  химический (платиновый)</vt:lpstr>
      <vt:lpstr>Цифровой датчик электропроводности </vt:lpstr>
      <vt:lpstr>Цифровой датчик рН</vt:lpstr>
      <vt:lpstr>Цифровой датчик оптической плотности 525 нм</vt:lpstr>
      <vt:lpstr>Способы  отображения данных химического эксперимента  </vt:lpstr>
      <vt:lpstr>Лабораторные работы и исследования — 8 класс</vt:lpstr>
      <vt:lpstr>Лабораторные работы и исследования 9 класс. </vt:lpstr>
      <vt:lpstr>Лабораторные работы и исследования 10 класс</vt:lpstr>
      <vt:lpstr>Лабораторные работы и исследования 5 класс</vt:lpstr>
      <vt:lpstr>Основные преимущества использования цифровой лаборатории для школьников РОБИКЛАБ</vt:lpstr>
      <vt:lpstr>Возможные недостатки  цифровой лаборатории для школьников РОБИКЛАБ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kalabina75@outlook.com</dc:creator>
  <cp:lastModifiedBy>kalabina75@outlook.com</cp:lastModifiedBy>
  <cp:revision>17</cp:revision>
  <dcterms:created xsi:type="dcterms:W3CDTF">2024-03-19T13:13:28Z</dcterms:created>
  <dcterms:modified xsi:type="dcterms:W3CDTF">2024-03-26T11:43:45Z</dcterms:modified>
</cp:coreProperties>
</file>