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5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0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5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E9B05-62B4-401B-BB21-4AB65B23118B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3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40BD2F-24CE-4BC0-9E17-4BAB7A0257C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4E9B05-62B4-401B-BB21-4AB65B2311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896" y="19780"/>
            <a:ext cx="10515600" cy="1325563"/>
          </a:xfrm>
        </p:spPr>
        <p:txBody>
          <a:bodyPr/>
          <a:lstStyle/>
          <a:p>
            <a:r>
              <a:rPr lang="ru-RU" dirty="0" smtClean="0"/>
              <a:t>Формирующее оценивание в помощь!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858" y="1345343"/>
            <a:ext cx="6411215" cy="43513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46832" y="3247706"/>
            <a:ext cx="289058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Промежуточный результат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499" y="1790746"/>
            <a:ext cx="3008376" cy="1190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А</a:t>
            </a:r>
            <a:r>
              <a:rPr lang="ru-RU" dirty="0">
                <a:solidFill>
                  <a:prstClr val="white"/>
                </a:solidFill>
              </a:rPr>
              <a:t>нализ полученных данных по успехам учеников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325" y="5363033"/>
            <a:ext cx="2331720" cy="126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Принятие решения о дальнейших действиях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61687" y="3328416"/>
            <a:ext cx="680397" cy="1874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7997169">
            <a:off x="2406072" y="4713906"/>
            <a:ext cx="932022" cy="153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3933440">
            <a:off x="1784466" y="2243964"/>
            <a:ext cx="731520" cy="940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46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Ретро</vt:lpstr>
      <vt:lpstr>Формирующее оценивание в помощь!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 в помощь!</dc:title>
  <dc:creator>Школа</dc:creator>
  <cp:lastModifiedBy>Школа</cp:lastModifiedBy>
  <cp:revision>1</cp:revision>
  <dcterms:created xsi:type="dcterms:W3CDTF">2023-11-01T10:50:30Z</dcterms:created>
  <dcterms:modified xsi:type="dcterms:W3CDTF">2023-11-01T10:52:25Z</dcterms:modified>
</cp:coreProperties>
</file>