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57" r:id="rId11"/>
    <p:sldId id="270" r:id="rId12"/>
    <p:sldId id="264" r:id="rId13"/>
    <p:sldId id="272" r:id="rId14"/>
    <p:sldId id="273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87A1-B557-48D7-9647-34F3A959F5C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383B-F77E-445D-AA39-EF826CA7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7;&#1090;&#1072;&#1088;&#1096;&#1080;&#1081;%20&#1074;&#1086;&#1089;&#1087;&#1080;&#1090;&#1072;&#1090;&#1077;&#1083;&#1100;\&#1052;&#1086;&#1080;%20&#1076;&#1086;&#1082;&#1091;&#1084;&#1077;&#1085;&#1090;&#1099;\&#1079;&#1072;&#1085;&#1103;&#1090;&#1080;&#1077;%20&#1087;&#1088;&#1086;%20&#1095;&#1072;&#1089;&#1099;\&#1052;&#1091;&#1079;&#1099;&#1082;&#1072;\&#1082;&#1091;&#1088;&#1072;&#1085;&#1090;&#1099;.wmv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90;&#1072;&#1088;&#1096;&#1080;&#1081;%20&#1074;&#1086;&#1089;&#1087;&#1080;&#1090;&#1072;&#1090;&#1077;&#1083;&#1100;\&#1052;&#1086;&#1080;%20&#1076;&#1086;&#1082;&#1091;&#1084;&#1077;&#1085;&#1090;&#1099;\&#1079;&#1072;&#1085;&#1103;&#1090;&#1080;&#1077;%20&#1087;&#1088;&#1086;%20&#1095;&#1072;&#1089;&#1099;\&#1052;&#1091;&#1079;&#1099;&#1082;&#1072;\&#1095;&#1072;&#1089;&#1099;%20&#1090;&#1080;&#1082;&#1072;&#1102;&#1090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90;&#1072;&#1088;&#1096;&#1080;&#1081;%20&#1074;&#1086;&#1089;&#1087;&#1080;&#1090;&#1072;&#1090;&#1077;&#1083;&#1100;\&#1052;&#1086;&#1080;%20&#1076;&#1086;&#1082;&#1091;&#1084;&#1077;&#1085;&#1090;&#1099;\&#1079;&#1072;&#1085;&#1103;&#1090;&#1080;&#1077;%20&#1087;&#1088;&#1086;%20&#1095;&#1072;&#1089;&#1099;\&#1052;&#1091;&#1079;&#1099;&#1082;&#1072;\moscow.mp3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90;&#1072;&#1088;&#1096;&#1080;&#1081;%20&#1074;&#1086;&#1089;&#1087;&#1080;&#1090;&#1072;&#1090;&#1077;&#1083;&#1100;\&#1052;&#1086;&#1080;%20&#1076;&#1086;&#1082;&#1091;&#1084;&#1077;&#1085;&#1090;&#1099;\&#1079;&#1072;&#1085;&#1103;&#1090;&#1080;&#1077;%20&#1087;&#1088;&#1086;%20&#1095;&#1072;&#1089;&#1099;\&#1052;&#1091;&#1079;&#1099;&#1082;&#1072;\trance.mp3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90;&#1072;&#1088;&#1096;&#1080;&#1081;%20&#1074;&#1086;&#1089;&#1087;&#1080;&#1090;&#1072;&#1090;&#1077;&#1083;&#1100;\&#1052;&#1086;&#1080;%20&#1076;&#1086;&#1082;&#1091;&#1084;&#1077;&#1085;&#1090;&#1099;\&#1079;&#1072;&#1085;&#1103;&#1090;&#1080;&#1077;%20&#1087;&#1088;&#1086;%20&#1095;&#1072;&#1089;&#1099;\&#1052;&#1091;&#1079;&#1099;&#1082;&#1072;\&#1073;&#1100;&#1102;&#1090;%20&#1095;&#1072;&#1089;&#1099;%20&#1085;&#1072;%20&#1089;&#1090;&#1072;&#1088;&#1086;&#1081;%20&#1073;&#1072;&#1096;&#1085;&#1077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rmal_time0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7222" y="0"/>
            <a:ext cx="975128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54264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Путешествие </a:t>
            </a:r>
          </a:p>
          <a:p>
            <a:pPr algn="ctr"/>
            <a:r>
              <a:rPr lang="ru-RU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царство часов</a:t>
            </a:r>
            <a:endParaRPr lang="ru-RU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-270-dinamik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357430"/>
            <a:ext cx="479827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1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0"/>
            <a:ext cx="2357430" cy="2357430"/>
          </a:xfrm>
          <a:prstGeom prst="rect">
            <a:avLst/>
          </a:prstGeom>
        </p:spPr>
      </p:pic>
      <p:pic>
        <p:nvPicPr>
          <p:cNvPr id="13" name="Рисунок 12" descr="2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214290"/>
            <a:ext cx="2857488" cy="192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3143_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142852"/>
            <a:ext cx="328612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23979085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198" y="3929066"/>
            <a:ext cx="2786050" cy="27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Anonimo-Carbon-Diver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6182" y="3786190"/>
            <a:ext cx="1855519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p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1472" y="4000504"/>
            <a:ext cx="2682876" cy="268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200">
                <a:alpha val="67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urant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000496" cy="2990371"/>
          </a:xfrm>
          <a:prstGeom prst="rect">
            <a:avLst/>
          </a:prstGeom>
        </p:spPr>
      </p:pic>
      <p:pic>
        <p:nvPicPr>
          <p:cNvPr id="4" name="курант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00232" y="2895426"/>
            <a:ext cx="7143768" cy="39625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i-chasy-2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071546"/>
            <a:ext cx="1500198" cy="1674134"/>
          </a:xfrm>
          <a:prstGeom prst="rect">
            <a:avLst/>
          </a:prstGeom>
        </p:spPr>
      </p:pic>
      <p:pic>
        <p:nvPicPr>
          <p:cNvPr id="3" name="Рисунок 2" descr="animashki-chasy-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4429132"/>
            <a:ext cx="2009784" cy="1904006"/>
          </a:xfrm>
          <a:prstGeom prst="rect">
            <a:avLst/>
          </a:prstGeom>
        </p:spPr>
      </p:pic>
      <p:pic>
        <p:nvPicPr>
          <p:cNvPr id="4" name="Рисунок 3" descr="2780791-broken-watch-and-watch-cogwheels-over-old-pap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482936"/>
            <a:ext cx="4470284" cy="3375064"/>
          </a:xfrm>
          <a:prstGeom prst="rect">
            <a:avLst/>
          </a:prstGeom>
        </p:spPr>
      </p:pic>
      <p:pic>
        <p:nvPicPr>
          <p:cNvPr id="5" name="Рисунок 4" descr="post-3-1302499371869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0"/>
            <a:ext cx="4500562" cy="3715009"/>
          </a:xfrm>
          <a:prstGeom prst="rect">
            <a:avLst/>
          </a:prstGeom>
        </p:spPr>
      </p:pic>
      <p:pic>
        <p:nvPicPr>
          <p:cNvPr id="6" name="часы тика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sc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  <p:pic>
        <p:nvPicPr>
          <p:cNvPr id="5" name="Рисунок 4" descr="цифербла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642918"/>
            <a:ext cx="7572428" cy="584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диноро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14338"/>
            <a:ext cx="9143999" cy="7072338"/>
          </a:xfrm>
          <a:prstGeom prst="rect">
            <a:avLst/>
          </a:prstGeom>
        </p:spPr>
      </p:pic>
      <p:pic>
        <p:nvPicPr>
          <p:cNvPr id="3" name="tra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288340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Стрелки мы переведём,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        В своё время попадём!</a:t>
            </a:r>
          </a:p>
          <a:p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6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Делу время, потехе - час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fazy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52530" y="2643182"/>
            <a:ext cx="5391470" cy="4077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596" y="2143116"/>
            <a:ext cx="271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Идут часы, </a:t>
            </a:r>
          </a:p>
          <a:p>
            <a:r>
              <a:rPr lang="ru-RU" sz="2400" b="1" dirty="0" smtClean="0"/>
              <a:t>Стучат тик-так,</a:t>
            </a:r>
          </a:p>
          <a:p>
            <a:r>
              <a:rPr lang="ru-RU" sz="2400" b="1" dirty="0" smtClean="0"/>
              <a:t>Они скучать нам </a:t>
            </a:r>
          </a:p>
          <a:p>
            <a:r>
              <a:rPr lang="ru-RU" sz="2400" b="1" dirty="0" smtClean="0"/>
              <a:t>Не велят.</a:t>
            </a:r>
          </a:p>
          <a:p>
            <a:r>
              <a:rPr lang="ru-RU" sz="2400" b="1" dirty="0" smtClean="0"/>
              <a:t>Они как - будто говорят:</a:t>
            </a:r>
          </a:p>
          <a:p>
            <a:r>
              <a:rPr lang="ru-RU" sz="2400" b="1" dirty="0" smtClean="0"/>
              <a:t>«Напрасно время не теряй, </a:t>
            </a:r>
          </a:p>
          <a:p>
            <a:r>
              <a:rPr lang="ru-RU" sz="2400" b="1" dirty="0" smtClean="0"/>
              <a:t>Его ты с пользой применяй».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928000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age_previe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3357562"/>
            <a:ext cx="526381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бьют часы на старой баш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</p:spPr>
      </p:pic>
      <p:pic>
        <p:nvPicPr>
          <p:cNvPr id="5" name="Рисунок 4" descr="2349_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Рисунок 5" descr="2349_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22711"/>
            <a:ext cx="4929190" cy="353528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диноро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4338"/>
            <a:ext cx="9143999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715016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Раз, два, три, вокруг себя ты повернись,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          В далёком прошлом окажись.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005855_1275908768_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14752"/>
            <a:ext cx="544574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62510540_pyr_lx0063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0"/>
            <a:ext cx="5000628" cy="395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57166"/>
            <a:ext cx="370653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abb1_fca68bdf_orig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428604"/>
            <a:ext cx="5180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Солнечные часы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relogios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714488"/>
            <a:ext cx="59626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7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696515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Тик-так, тик-так,</a:t>
            </a:r>
          </a:p>
          <a:p>
            <a:r>
              <a:rPr lang="ru-RU" sz="2400" b="1" dirty="0" smtClean="0"/>
              <a:t>В доме кто умеет так?</a:t>
            </a:r>
          </a:p>
          <a:p>
            <a:r>
              <a:rPr lang="ru-RU" sz="2400" b="1" dirty="0" smtClean="0"/>
              <a:t>Это маятник в часах </a:t>
            </a:r>
          </a:p>
          <a:p>
            <a:r>
              <a:rPr lang="ru-RU" sz="2400" b="1" dirty="0" smtClean="0"/>
              <a:t>Отбивает каждый такт.</a:t>
            </a:r>
          </a:p>
          <a:p>
            <a:r>
              <a:rPr lang="ru-RU" sz="2400" b="1" dirty="0" smtClean="0"/>
              <a:t>Стрелки движутся по кругу, </a:t>
            </a:r>
          </a:p>
          <a:p>
            <a:r>
              <a:rPr lang="ru-RU" sz="2400" b="1" dirty="0" smtClean="0"/>
              <a:t>Не касаются друг друга.</a:t>
            </a:r>
          </a:p>
          <a:p>
            <a:r>
              <a:rPr lang="ru-RU" sz="2400" b="1" dirty="0" smtClean="0"/>
              <a:t>А часы идут, идут,</a:t>
            </a:r>
          </a:p>
          <a:p>
            <a:r>
              <a:rPr lang="ru-RU" sz="2400" b="1" dirty="0" smtClean="0"/>
              <a:t>Иногда вдруг отстают.</a:t>
            </a:r>
          </a:p>
          <a:p>
            <a:r>
              <a:rPr lang="ru-RU" sz="2400" b="1" dirty="0" smtClean="0"/>
              <a:t>А бывает, что спешат,</a:t>
            </a:r>
          </a:p>
          <a:p>
            <a:r>
              <a:rPr lang="ru-RU" sz="2400" b="1" dirty="0" smtClean="0"/>
              <a:t>Словно убежать хотят.</a:t>
            </a:r>
          </a:p>
          <a:p>
            <a:r>
              <a:rPr lang="ru-RU" sz="2400" b="1" dirty="0" smtClean="0"/>
              <a:t>Если их не заведут, </a:t>
            </a:r>
          </a:p>
          <a:p>
            <a:r>
              <a:rPr lang="ru-RU" sz="2400" b="1" dirty="0" smtClean="0"/>
              <a:t>То они совсем встают.</a:t>
            </a:r>
            <a:endParaRPr lang="ru-RU" sz="2400" b="1" dirty="0"/>
          </a:p>
        </p:txBody>
      </p:sp>
      <p:pic>
        <p:nvPicPr>
          <p:cNvPr id="5" name="Рисунок 4" descr="17da5c33c4a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8190" y="2786058"/>
            <a:ext cx="5390029" cy="380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1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Водяные часы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8967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129</Words>
  <Application>Microsoft Office PowerPoint</Application>
  <PresentationFormat>Экран (4:3)</PresentationFormat>
  <Paragraphs>28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МКДОУ д/c №33 КВ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Старший воспитатель</dc:creator>
  <cp:lastModifiedBy>Engineer</cp:lastModifiedBy>
  <cp:revision>24</cp:revision>
  <dcterms:created xsi:type="dcterms:W3CDTF">2013-02-04T04:14:35Z</dcterms:created>
  <dcterms:modified xsi:type="dcterms:W3CDTF">2013-04-10T08:33:51Z</dcterms:modified>
</cp:coreProperties>
</file>