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1" r:id="rId4"/>
    <p:sldId id="273" r:id="rId5"/>
    <p:sldId id="274" r:id="rId6"/>
    <p:sldId id="275" r:id="rId7"/>
    <p:sldId id="259" r:id="rId8"/>
    <p:sldId id="261" r:id="rId9"/>
    <p:sldId id="262" r:id="rId10"/>
    <p:sldId id="270" r:id="rId11"/>
    <p:sldId id="264" r:id="rId12"/>
    <p:sldId id="266" r:id="rId13"/>
    <p:sldId id="267" r:id="rId14"/>
    <p:sldId id="276" r:id="rId15"/>
    <p:sldId id="27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B27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CF8E-2215-41E5-B3D3-8E02C5838AE6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EAAD4-E900-48BA-BE94-CFE8905CA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0008-01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500"/>
            <a:ext cx="9175333" cy="6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2143116"/>
            <a:ext cx="61221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D72B27"/>
                </a:solidFill>
                <a:latin typeface="Bookman Old Style" pitchFamily="18" charset="0"/>
              </a:rPr>
              <a:t>Урок</a:t>
            </a:r>
          </a:p>
          <a:p>
            <a:pPr algn="ctr"/>
            <a:r>
              <a:rPr lang="ru-RU" sz="5400" b="1" dirty="0" smtClean="0">
                <a:solidFill>
                  <a:srgbClr val="D72B27"/>
                </a:solidFill>
                <a:latin typeface="Bookman Old Style" pitchFamily="18" charset="0"/>
              </a:rPr>
              <a:t>русского языка</a:t>
            </a:r>
          </a:p>
          <a:p>
            <a:pPr algn="ctr"/>
            <a:r>
              <a:rPr lang="ru-RU" sz="5400" b="1" dirty="0">
                <a:solidFill>
                  <a:srgbClr val="D72B27"/>
                </a:solidFill>
                <a:latin typeface="Bookman Old Style" pitchFamily="18" charset="0"/>
              </a:rPr>
              <a:t>в</a:t>
            </a:r>
            <a:r>
              <a:rPr lang="ru-RU" sz="5400" b="1" dirty="0" smtClean="0">
                <a:solidFill>
                  <a:srgbClr val="D72B27"/>
                </a:solidFill>
                <a:latin typeface="Bookman Old Style" pitchFamily="18" charset="0"/>
              </a:rPr>
              <a:t> 4-б классе</a:t>
            </a:r>
            <a:endParaRPr lang="ru-RU" sz="5400" b="1" dirty="0">
              <a:solidFill>
                <a:srgbClr val="D72B27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0008-01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500"/>
            <a:ext cx="9175333" cy="6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rusbuk.ru/uploads/books/979666/6001afccf3b9fa8ca497963920031aae615a8516Max.jpg"/>
          <p:cNvPicPr>
            <a:picLocks noChangeAspect="1" noChangeArrowheads="1"/>
          </p:cNvPicPr>
          <p:nvPr/>
        </p:nvPicPr>
        <p:blipFill>
          <a:blip r:embed="rId3"/>
          <a:srcRect l="28125" t="6250" r="28750" b="3750"/>
          <a:stretch>
            <a:fillRect/>
          </a:stretch>
        </p:blipFill>
        <p:spPr bwMode="auto">
          <a:xfrm>
            <a:off x="3000364" y="785794"/>
            <a:ext cx="32861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я\Desktop\fish-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mion.club/uploads/posts/2022-09/1663956595_10-damion-club-p-fon-dlya-prezentatsii-skazki-pushkina-pint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4286256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00042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71604" y="1785926"/>
            <a:ext cx="678661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Воротился старик ко старухе,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 ж он видит? Высокая терем.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крыльце стоит его старуха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дорогой собольей душегрейке,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Парчовая на маковке кичка,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Жемчуги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огрузили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шею,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руках золотой перстни,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ногах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красная сапожки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714356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«Лови ошибку»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mion.club/uploads/posts/2022-09/1663956595_10-damion-club-p-fon-dlya-prezentatsii-skazki-pushkina-pint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00042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0166" y="1714488"/>
            <a:ext cx="692948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Отпустил он рыбку золотую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 сказал ей ласковое слово.</a:t>
            </a:r>
            <a:endParaRPr kumimoji="0" lang="ru-RU" sz="4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46" name="Picture 2" descr="https://100-raskrasok.ru/wp-content/uploads/2022/12/76533f59-fc3a-4e28-94ce-d53cf0cdeda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929066"/>
            <a:ext cx="4095747" cy="245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mion.club/uploads/posts/2022-09/1663956595_10-damion-club-p-fon-dlya-prezentatsii-skazki-pushkina-pint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00042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100-raskrasok.ru/wp-content/uploads/2022/12/76533f59-fc3a-4e28-94ce-d53cf0cdeda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929066"/>
            <a:ext cx="4095747" cy="245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mion.club/uploads/posts/2022-09/1663956595_10-damion-club-p-fon-dlya-prezentatsii-skazki-pushkina-pint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00042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0166" y="1714488"/>
            <a:ext cx="692948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Отпустил он рыбку золотую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 сказал ей ласковое слово.</a:t>
            </a:r>
            <a:endParaRPr kumimoji="0" lang="ru-RU" sz="4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46" name="Picture 2" descr="https://100-raskrasok.ru/wp-content/uploads/2022/12/76533f59-fc3a-4e28-94ce-d53cf0cdeda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929066"/>
            <a:ext cx="4095747" cy="245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Екатерина Комракова иллюст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в гостях у сказки - обрезк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9633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0008-01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500"/>
            <a:ext cx="9175333" cy="6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c.pics.livejournal.com/1chevostik/38085062/25410/2541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2"/>
            <a:ext cx="4630739" cy="463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Елена\Desktop\0008-01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500"/>
            <a:ext cx="9175333" cy="6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3042" y="1285860"/>
            <a:ext cx="118814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4286256"/>
            <a:ext cx="1127232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3000372"/>
            <a:ext cx="1263487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2928934"/>
            <a:ext cx="1263487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00042"/>
            <a:ext cx="104387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1428736"/>
            <a:ext cx="118814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pic>
        <p:nvPicPr>
          <p:cNvPr id="2" name="в гостях у сказки - обрезк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30819" y="5706198"/>
            <a:ext cx="492642" cy="49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mion.club/uploads/posts/2022-09/1663956595_10-damion-club-p-fon-dlya-prezentatsii-skazki-pushkina-pint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4286256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00042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571612"/>
            <a:ext cx="69294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улыбки солнечной одной</a:t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Перестанет плакать самый грустный дождик.</a:t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Сонный лес простится с тишиной</a:t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захлопает в зеленые ладоши.</a:t>
            </a:r>
            <a:endParaRPr lang="ru-RU" sz="3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mion.club/uploads/posts/2022-09/1663956595_10-damion-club-p-fon-dlya-prezentatsii-skazki-pushkina-pint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4286256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00042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571612"/>
            <a:ext cx="671517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улыбки … одной</a:t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Перестанет плакать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дождик.</a:t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лес простится с тишиной</a:t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захлопает в … ладоши.</a:t>
            </a:r>
            <a:endParaRPr lang="ru-RU" sz="3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0008-01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500"/>
            <a:ext cx="9175333" cy="6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Тема урока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143116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D72B27"/>
                </a:solidFill>
                <a:latin typeface="Bookman Old Style" pitchFamily="18" charset="0"/>
              </a:rPr>
              <a:t>Имя</a:t>
            </a:r>
          </a:p>
          <a:p>
            <a:pPr algn="ctr"/>
            <a:r>
              <a:rPr lang="ru-RU" sz="5000" b="1" dirty="0" smtClean="0">
                <a:solidFill>
                  <a:srgbClr val="D72B27"/>
                </a:solidFill>
                <a:latin typeface="Bookman Old Style" pitchFamily="18" charset="0"/>
              </a:rPr>
              <a:t>прилагательное</a:t>
            </a:r>
          </a:p>
        </p:txBody>
      </p:sp>
      <p:pic>
        <p:nvPicPr>
          <p:cNvPr id="3" name="1Аудиосказка -обрез.  Сказка о рыбаке и рыбке. Читает О. Табаков (А.С.Пушкин) (256  kbps)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88224" y="5733256"/>
            <a:ext cx="340519" cy="34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amion.club/uploads/posts/2022-09/thumbs/1663956605_56-damion-club-p-fon-dlya-prezentatsii-skazki-pushkina-pint-64.jpg"/>
          <p:cNvPicPr>
            <a:picLocks noChangeAspect="1" noChangeArrowheads="1"/>
          </p:cNvPicPr>
          <p:nvPr/>
        </p:nvPicPr>
        <p:blipFill>
          <a:blip r:embed="rId2"/>
          <a:srcRect l="12461" r="12776"/>
          <a:stretch>
            <a:fillRect/>
          </a:stretch>
        </p:blipFill>
        <p:spPr bwMode="auto">
          <a:xfrm>
            <a:off x="0" y="0"/>
            <a:ext cx="9144000" cy="687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mion.club/uploads/posts/2022-09/1663956595_10-damion-club-p-fon-dlya-prezentatsii-skazki-pushkina-pint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4286256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2928934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00042"/>
            <a:ext cx="18473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5" name="Picture 3" descr="https://fsd.multiurok.ru/html/2019/02/17/s_5c696f29d0bdb/img13.jpg"/>
          <p:cNvPicPr>
            <a:picLocks noChangeAspect="1" noChangeArrowheads="1"/>
          </p:cNvPicPr>
          <p:nvPr/>
        </p:nvPicPr>
        <p:blipFill>
          <a:blip r:embed="rId3"/>
          <a:srcRect l="12891" t="18750" r="53125" b="26562"/>
          <a:stretch>
            <a:fillRect/>
          </a:stretch>
        </p:blipFill>
        <p:spPr bwMode="auto">
          <a:xfrm>
            <a:off x="1714480" y="642918"/>
            <a:ext cx="3077958" cy="3714776"/>
          </a:xfrm>
          <a:prstGeom prst="rect">
            <a:avLst/>
          </a:prstGeom>
          <a:noFill/>
        </p:spPr>
      </p:pic>
      <p:pic>
        <p:nvPicPr>
          <p:cNvPr id="18437" name="Picture 5" descr="https://stytake.com/files2/page/p4578/images/Parc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14686"/>
            <a:ext cx="3059967" cy="3055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929190" y="642918"/>
            <a:ext cx="33575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Парчовая кичка на маковке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кичка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- старинный русский праздничный головной убор замужней женщины, который полностью скрывал волосы, сделанный из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парчи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(шёлка, расшитого золотой нитью) и надетый на макушку.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g.habazavr.ru/skazka_o_ribake/skazka_o_ribake_i_ribke_26.jpg"/>
          <p:cNvPicPr>
            <a:picLocks noChangeAspect="1" noChangeArrowheads="1"/>
          </p:cNvPicPr>
          <p:nvPr/>
        </p:nvPicPr>
        <p:blipFill>
          <a:blip r:embed="rId2"/>
          <a:srcRect r="4591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60</Words>
  <Application>Microsoft Office PowerPoint</Application>
  <PresentationFormat>Экран (4:3)</PresentationFormat>
  <Paragraphs>23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31</cp:revision>
  <dcterms:created xsi:type="dcterms:W3CDTF">2023-02-06T18:24:57Z</dcterms:created>
  <dcterms:modified xsi:type="dcterms:W3CDTF">2023-04-01T12:29:58Z</dcterms:modified>
</cp:coreProperties>
</file>