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6" r:id="rId3"/>
    <p:sldId id="262" r:id="rId4"/>
    <p:sldId id="289" r:id="rId5"/>
    <p:sldId id="281" r:id="rId6"/>
    <p:sldId id="280" r:id="rId7"/>
    <p:sldId id="288" r:id="rId8"/>
    <p:sldId id="261" r:id="rId9"/>
    <p:sldId id="258" r:id="rId10"/>
    <p:sldId id="263" r:id="rId11"/>
    <p:sldId id="265" r:id="rId12"/>
    <p:sldId id="267" r:id="rId13"/>
    <p:sldId id="269" r:id="rId14"/>
    <p:sldId id="266" r:id="rId15"/>
    <p:sldId id="270" r:id="rId16"/>
    <p:sldId id="271" r:id="rId17"/>
    <p:sldId id="276" r:id="rId18"/>
    <p:sldId id="287" r:id="rId19"/>
    <p:sldId id="273" r:id="rId20"/>
    <p:sldId id="274" r:id="rId21"/>
    <p:sldId id="277" r:id="rId22"/>
    <p:sldId id="290" r:id="rId23"/>
    <p:sldId id="278" r:id="rId24"/>
    <p:sldId id="27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00CCFF"/>
    <a:srgbClr val="CC0099"/>
    <a:srgbClr val="0000FF"/>
    <a:srgbClr val="6600FF"/>
    <a:srgbClr val="00FFFF"/>
    <a:srgbClr val="FF0000"/>
    <a:srgbClr val="333399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7A8EE-6924-4BE9-AAB9-E89953FCC71E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643A6F-DACE-4E5A-A649-B53575D46293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Знакомство с блоками Дьенеша и кругами Эйлера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867322-0EB8-4B84-B1FF-C345357B02CD}" type="parTrans" cxnId="{256217A2-7B2C-433A-8A1C-A04FE5004EA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5E9B6A-1433-4F8E-B95D-D885515EF80F}" type="sibTrans" cxnId="{256217A2-7B2C-433A-8A1C-A04FE5004EA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11D3A0-0565-424D-BB7D-2A7D059FAE90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Практические игры и упражнения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0C989-7DAD-401D-87AC-782C502E5BF0}" type="parTrans" cxnId="{3AA47A42-53C8-45C2-BD04-BA432FE4C7A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235B2E-B398-4715-BED4-E20C773B99E8}" type="sibTrans" cxnId="{3AA47A42-53C8-45C2-BD04-BA432FE4C7AB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0914E-6C85-4FF5-AA28-C013B515746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Заключение (рефлексия)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D24FB2-A060-4A6C-85E2-997CF7D1603A}" type="parTrans" cxnId="{A957D050-83F2-4898-BE41-BBFB95006FE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B22B2C-44BA-450F-A0D3-4E78C64FD534}" type="sibTrans" cxnId="{A957D050-83F2-4898-BE41-BBFB95006FE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3993E-2DC2-4461-886C-725972C643DE}" type="pres">
      <dgm:prSet presAssocID="{5C47A8EE-6924-4BE9-AAB9-E89953FCC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9D7D1-B1B9-43DF-BB25-03EEC874D9DE}" type="pres">
      <dgm:prSet presAssocID="{19F0914E-6C85-4FF5-AA28-C013B5157461}" presName="boxAndChildren" presStyleCnt="0"/>
      <dgm:spPr/>
    </dgm:pt>
    <dgm:pt modelId="{E7AF63C0-D807-486D-BDFB-A41B09448C73}" type="pres">
      <dgm:prSet presAssocID="{19F0914E-6C85-4FF5-AA28-C013B5157461}" presName="parentTextBox" presStyleLbl="node1" presStyleIdx="0" presStyleCnt="3"/>
      <dgm:spPr/>
      <dgm:t>
        <a:bodyPr/>
        <a:lstStyle/>
        <a:p>
          <a:endParaRPr lang="ru-RU"/>
        </a:p>
      </dgm:t>
    </dgm:pt>
    <dgm:pt modelId="{1A8CCDB0-6AF1-475D-BD85-83515CC77E2A}" type="pres">
      <dgm:prSet presAssocID="{33235B2E-B398-4715-BED4-E20C773B99E8}" presName="sp" presStyleCnt="0"/>
      <dgm:spPr/>
    </dgm:pt>
    <dgm:pt modelId="{28A22B7D-6A7D-4E17-BD14-08C27170276F}" type="pres">
      <dgm:prSet presAssocID="{3111D3A0-0565-424D-BB7D-2A7D059FAE90}" presName="arrowAndChildren" presStyleCnt="0"/>
      <dgm:spPr/>
    </dgm:pt>
    <dgm:pt modelId="{E63933B3-AEE7-4D18-9467-486C7C94E142}" type="pres">
      <dgm:prSet presAssocID="{3111D3A0-0565-424D-BB7D-2A7D059FAE9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FC3B862-D154-492E-8B59-814C735CD64A}" type="pres">
      <dgm:prSet presAssocID="{075E9B6A-1433-4F8E-B95D-D885515EF80F}" presName="sp" presStyleCnt="0"/>
      <dgm:spPr/>
    </dgm:pt>
    <dgm:pt modelId="{C6343CBE-67DD-4AFF-A937-19E71E100591}" type="pres">
      <dgm:prSet presAssocID="{C3643A6F-DACE-4E5A-A649-B53575D46293}" presName="arrowAndChildren" presStyleCnt="0"/>
      <dgm:spPr/>
    </dgm:pt>
    <dgm:pt modelId="{3FC523BE-A5C0-4426-8579-2956F5CB3E61}" type="pres">
      <dgm:prSet presAssocID="{C3643A6F-DACE-4E5A-A649-B53575D46293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AA47A42-53C8-45C2-BD04-BA432FE4C7AB}" srcId="{5C47A8EE-6924-4BE9-AAB9-E89953FCC71E}" destId="{3111D3A0-0565-424D-BB7D-2A7D059FAE90}" srcOrd="1" destOrd="0" parTransId="{E530C989-7DAD-401D-87AC-782C502E5BF0}" sibTransId="{33235B2E-B398-4715-BED4-E20C773B99E8}"/>
    <dgm:cxn modelId="{A957D050-83F2-4898-BE41-BBFB95006FE7}" srcId="{5C47A8EE-6924-4BE9-AAB9-E89953FCC71E}" destId="{19F0914E-6C85-4FF5-AA28-C013B5157461}" srcOrd="2" destOrd="0" parTransId="{6BD24FB2-A060-4A6C-85E2-997CF7D1603A}" sibTransId="{81B22B2C-44BA-450F-A0D3-4E78C64FD534}"/>
    <dgm:cxn modelId="{6CFDD359-9D5F-4D82-B64E-F4C8F7F4A11B}" type="presOf" srcId="{3111D3A0-0565-424D-BB7D-2A7D059FAE90}" destId="{E63933B3-AEE7-4D18-9467-486C7C94E142}" srcOrd="0" destOrd="0" presId="urn:microsoft.com/office/officeart/2005/8/layout/process4"/>
    <dgm:cxn modelId="{AE6D8A93-0CCD-4AA8-A8FC-5E77826E4EFB}" type="presOf" srcId="{C3643A6F-DACE-4E5A-A649-B53575D46293}" destId="{3FC523BE-A5C0-4426-8579-2956F5CB3E61}" srcOrd="0" destOrd="0" presId="urn:microsoft.com/office/officeart/2005/8/layout/process4"/>
    <dgm:cxn modelId="{ACC32B3B-E339-4C24-8109-EA871AC2354F}" type="presOf" srcId="{5C47A8EE-6924-4BE9-AAB9-E89953FCC71E}" destId="{23C3993E-2DC2-4461-886C-725972C643DE}" srcOrd="0" destOrd="0" presId="urn:microsoft.com/office/officeart/2005/8/layout/process4"/>
    <dgm:cxn modelId="{A0D51C9A-5192-41E5-8750-A594E6D39727}" type="presOf" srcId="{19F0914E-6C85-4FF5-AA28-C013B5157461}" destId="{E7AF63C0-D807-486D-BDFB-A41B09448C73}" srcOrd="0" destOrd="0" presId="urn:microsoft.com/office/officeart/2005/8/layout/process4"/>
    <dgm:cxn modelId="{256217A2-7B2C-433A-8A1C-A04FE5004EAC}" srcId="{5C47A8EE-6924-4BE9-AAB9-E89953FCC71E}" destId="{C3643A6F-DACE-4E5A-A649-B53575D46293}" srcOrd="0" destOrd="0" parTransId="{A6867322-0EB8-4B84-B1FF-C345357B02CD}" sibTransId="{075E9B6A-1433-4F8E-B95D-D885515EF80F}"/>
    <dgm:cxn modelId="{9B13C696-13E6-44AE-87B3-EEE680BCCD30}" type="presParOf" srcId="{23C3993E-2DC2-4461-886C-725972C643DE}" destId="{6ED9D7D1-B1B9-43DF-BB25-03EEC874D9DE}" srcOrd="0" destOrd="0" presId="urn:microsoft.com/office/officeart/2005/8/layout/process4"/>
    <dgm:cxn modelId="{40174E10-0487-4A1C-A1CD-A3637255F293}" type="presParOf" srcId="{6ED9D7D1-B1B9-43DF-BB25-03EEC874D9DE}" destId="{E7AF63C0-D807-486D-BDFB-A41B09448C73}" srcOrd="0" destOrd="0" presId="urn:microsoft.com/office/officeart/2005/8/layout/process4"/>
    <dgm:cxn modelId="{5E74B867-EEA3-42B6-9C86-2FA761390E11}" type="presParOf" srcId="{23C3993E-2DC2-4461-886C-725972C643DE}" destId="{1A8CCDB0-6AF1-475D-BD85-83515CC77E2A}" srcOrd="1" destOrd="0" presId="urn:microsoft.com/office/officeart/2005/8/layout/process4"/>
    <dgm:cxn modelId="{F125694B-3654-4FC3-9272-448E1F011F44}" type="presParOf" srcId="{23C3993E-2DC2-4461-886C-725972C643DE}" destId="{28A22B7D-6A7D-4E17-BD14-08C27170276F}" srcOrd="2" destOrd="0" presId="urn:microsoft.com/office/officeart/2005/8/layout/process4"/>
    <dgm:cxn modelId="{B454BB3A-66B3-444C-801E-4EA1D6288E21}" type="presParOf" srcId="{28A22B7D-6A7D-4E17-BD14-08C27170276F}" destId="{E63933B3-AEE7-4D18-9467-486C7C94E142}" srcOrd="0" destOrd="0" presId="urn:microsoft.com/office/officeart/2005/8/layout/process4"/>
    <dgm:cxn modelId="{3A893A75-77D7-4713-8BD8-3B25331F1C3A}" type="presParOf" srcId="{23C3993E-2DC2-4461-886C-725972C643DE}" destId="{4FC3B862-D154-492E-8B59-814C735CD64A}" srcOrd="3" destOrd="0" presId="urn:microsoft.com/office/officeart/2005/8/layout/process4"/>
    <dgm:cxn modelId="{C5D56793-283C-43C1-8FC5-DDD6AB130D8D}" type="presParOf" srcId="{23C3993E-2DC2-4461-886C-725972C643DE}" destId="{C6343CBE-67DD-4AFF-A937-19E71E100591}" srcOrd="4" destOrd="0" presId="urn:microsoft.com/office/officeart/2005/8/layout/process4"/>
    <dgm:cxn modelId="{5244E3F5-DD0D-476A-B8B4-77EBA25D0437}" type="presParOf" srcId="{C6343CBE-67DD-4AFF-A937-19E71E100591}" destId="{3FC523BE-A5C0-4426-8579-2956F5CB3E61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CA7FA-72D1-4948-8913-FC1D4F3CFC9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CC7EEE1-E1C9-4D2E-B89C-0E02840D1804}">
      <dgm:prSet phldrT="[Текст]"/>
      <dgm:spPr>
        <a:solidFill>
          <a:srgbClr val="FFFF00">
            <a:alpha val="49804"/>
          </a:srgbClr>
        </a:solidFill>
      </dgm:spPr>
      <dgm:t>
        <a:bodyPr/>
        <a:lstStyle/>
        <a:p>
          <a:endParaRPr lang="ru-RU" dirty="0" smtClean="0">
            <a:solidFill>
              <a:srgbClr val="CC0099"/>
            </a:solidFill>
          </a:endParaRPr>
        </a:p>
        <a:p>
          <a:endParaRPr lang="ru-RU" dirty="0">
            <a:solidFill>
              <a:srgbClr val="CC0099"/>
            </a:solidFill>
          </a:endParaRPr>
        </a:p>
      </dgm:t>
    </dgm:pt>
    <dgm:pt modelId="{CBE6502F-0A9C-43FC-AE00-DF63A8DF477A}" type="parTrans" cxnId="{C9885B83-13E5-42AC-ACC4-D67B603C1A29}">
      <dgm:prSet/>
      <dgm:spPr/>
      <dgm:t>
        <a:bodyPr/>
        <a:lstStyle/>
        <a:p>
          <a:endParaRPr lang="ru-RU"/>
        </a:p>
      </dgm:t>
    </dgm:pt>
    <dgm:pt modelId="{3CCB041F-CBEE-4659-AF01-4BBE0681077B}" type="sibTrans" cxnId="{C9885B83-13E5-42AC-ACC4-D67B603C1A29}">
      <dgm:prSet/>
      <dgm:spPr/>
      <dgm:t>
        <a:bodyPr/>
        <a:lstStyle/>
        <a:p>
          <a:endParaRPr lang="ru-RU"/>
        </a:p>
      </dgm:t>
    </dgm:pt>
    <dgm:pt modelId="{995747C4-EC71-4E03-A5F9-0019FBA6EBBD}">
      <dgm:prSet phldrT="[Текст]"/>
      <dgm:spPr>
        <a:solidFill>
          <a:srgbClr val="00CCFF">
            <a:alpha val="50000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8539E713-0AA1-43D9-B510-C8F11FCEEB59}" type="parTrans" cxnId="{447512D0-03EA-4A5B-A414-5D9336642210}">
      <dgm:prSet/>
      <dgm:spPr/>
      <dgm:t>
        <a:bodyPr/>
        <a:lstStyle/>
        <a:p>
          <a:endParaRPr lang="ru-RU"/>
        </a:p>
      </dgm:t>
    </dgm:pt>
    <dgm:pt modelId="{D4BC8CA1-DB22-429D-9D50-EE50C55881CB}" type="sibTrans" cxnId="{447512D0-03EA-4A5B-A414-5D9336642210}">
      <dgm:prSet/>
      <dgm:spPr/>
      <dgm:t>
        <a:bodyPr/>
        <a:lstStyle/>
        <a:p>
          <a:endParaRPr lang="ru-RU"/>
        </a:p>
      </dgm:t>
    </dgm:pt>
    <dgm:pt modelId="{DB86E33D-4936-445F-B98D-AEC0CC85A07C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8B8A11A8-C325-4E11-B138-6CB6522F9C9A}" type="parTrans" cxnId="{27139602-050C-40EE-A1A1-DDDCBEA29DC6}">
      <dgm:prSet/>
      <dgm:spPr/>
      <dgm:t>
        <a:bodyPr/>
        <a:lstStyle/>
        <a:p>
          <a:endParaRPr lang="ru-RU"/>
        </a:p>
      </dgm:t>
    </dgm:pt>
    <dgm:pt modelId="{EAA19AEC-C70E-46F0-9EEB-40C498B5B7CC}" type="sibTrans" cxnId="{27139602-050C-40EE-A1A1-DDDCBEA29DC6}">
      <dgm:prSet/>
      <dgm:spPr/>
      <dgm:t>
        <a:bodyPr/>
        <a:lstStyle/>
        <a:p>
          <a:endParaRPr lang="ru-RU"/>
        </a:p>
      </dgm:t>
    </dgm:pt>
    <dgm:pt modelId="{342FE6FA-36CB-4CD3-A142-3BA66807598A}" type="pres">
      <dgm:prSet presAssocID="{0BECA7FA-72D1-4948-8913-FC1D4F3CFC97}" presName="compositeShape" presStyleCnt="0">
        <dgm:presLayoutVars>
          <dgm:chMax val="7"/>
          <dgm:dir/>
          <dgm:resizeHandles val="exact"/>
        </dgm:presLayoutVars>
      </dgm:prSet>
      <dgm:spPr/>
    </dgm:pt>
    <dgm:pt modelId="{DDB8113B-6613-479C-A52A-D4DD1237BFF6}" type="pres">
      <dgm:prSet presAssocID="{1CC7EEE1-E1C9-4D2E-B89C-0E02840D1804}" presName="circ1" presStyleLbl="vennNode1" presStyleIdx="0" presStyleCnt="3"/>
      <dgm:spPr/>
      <dgm:t>
        <a:bodyPr/>
        <a:lstStyle/>
        <a:p>
          <a:endParaRPr lang="ru-RU"/>
        </a:p>
      </dgm:t>
    </dgm:pt>
    <dgm:pt modelId="{1815F45A-6C44-48F5-AAE7-8B46FADA81B2}" type="pres">
      <dgm:prSet presAssocID="{1CC7EEE1-E1C9-4D2E-B89C-0E02840D18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5F4B6-BD13-447A-8899-2A7A41684BB2}" type="pres">
      <dgm:prSet presAssocID="{995747C4-EC71-4E03-A5F9-0019FBA6EBBD}" presName="circ2" presStyleLbl="vennNode1" presStyleIdx="1" presStyleCnt="3"/>
      <dgm:spPr/>
      <dgm:t>
        <a:bodyPr/>
        <a:lstStyle/>
        <a:p>
          <a:endParaRPr lang="ru-RU"/>
        </a:p>
      </dgm:t>
    </dgm:pt>
    <dgm:pt modelId="{602A3083-FB9F-4933-B082-F9B6191642CA}" type="pres">
      <dgm:prSet presAssocID="{995747C4-EC71-4E03-A5F9-0019FBA6EB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C632-B5CA-4262-A3C6-1329EC307B42}" type="pres">
      <dgm:prSet presAssocID="{DB86E33D-4936-445F-B98D-AEC0CC85A07C}" presName="circ3" presStyleLbl="vennNode1" presStyleIdx="2" presStyleCnt="3"/>
      <dgm:spPr/>
      <dgm:t>
        <a:bodyPr/>
        <a:lstStyle/>
        <a:p>
          <a:endParaRPr lang="ru-RU"/>
        </a:p>
      </dgm:t>
    </dgm:pt>
    <dgm:pt modelId="{A8548205-6673-48D1-A44C-BE2CE877E9BD}" type="pres">
      <dgm:prSet presAssocID="{DB86E33D-4936-445F-B98D-AEC0CC85A0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512D0-03EA-4A5B-A414-5D9336642210}" srcId="{0BECA7FA-72D1-4948-8913-FC1D4F3CFC97}" destId="{995747C4-EC71-4E03-A5F9-0019FBA6EBBD}" srcOrd="1" destOrd="0" parTransId="{8539E713-0AA1-43D9-B510-C8F11FCEEB59}" sibTransId="{D4BC8CA1-DB22-429D-9D50-EE50C55881CB}"/>
    <dgm:cxn modelId="{DDB09CC0-8C3B-421B-A2B5-6012272EA113}" type="presOf" srcId="{0BECA7FA-72D1-4948-8913-FC1D4F3CFC97}" destId="{342FE6FA-36CB-4CD3-A142-3BA66807598A}" srcOrd="0" destOrd="0" presId="urn:microsoft.com/office/officeart/2005/8/layout/venn1"/>
    <dgm:cxn modelId="{99C3BE20-DE28-4A4E-A87F-E9278875E3BE}" type="presOf" srcId="{1CC7EEE1-E1C9-4D2E-B89C-0E02840D1804}" destId="{1815F45A-6C44-48F5-AAE7-8B46FADA81B2}" srcOrd="1" destOrd="0" presId="urn:microsoft.com/office/officeart/2005/8/layout/venn1"/>
    <dgm:cxn modelId="{287F9AF0-CB82-4A8B-8F1E-6F54C568F01A}" type="presOf" srcId="{995747C4-EC71-4E03-A5F9-0019FBA6EBBD}" destId="{7AD5F4B6-BD13-447A-8899-2A7A41684BB2}" srcOrd="0" destOrd="0" presId="urn:microsoft.com/office/officeart/2005/8/layout/venn1"/>
    <dgm:cxn modelId="{D01B9C76-FE25-4BE4-B60F-30E94C6E4200}" type="presOf" srcId="{DB86E33D-4936-445F-B98D-AEC0CC85A07C}" destId="{A8548205-6673-48D1-A44C-BE2CE877E9BD}" srcOrd="1" destOrd="0" presId="urn:microsoft.com/office/officeart/2005/8/layout/venn1"/>
    <dgm:cxn modelId="{432C2F4B-355B-4D19-AA3B-68EA8B999154}" type="presOf" srcId="{DB86E33D-4936-445F-B98D-AEC0CC85A07C}" destId="{28B3C632-B5CA-4262-A3C6-1329EC307B42}" srcOrd="0" destOrd="0" presId="urn:microsoft.com/office/officeart/2005/8/layout/venn1"/>
    <dgm:cxn modelId="{57CF7E71-6E48-4DDF-A62F-9B8B957CAA80}" type="presOf" srcId="{1CC7EEE1-E1C9-4D2E-B89C-0E02840D1804}" destId="{DDB8113B-6613-479C-A52A-D4DD1237BFF6}" srcOrd="0" destOrd="0" presId="urn:microsoft.com/office/officeart/2005/8/layout/venn1"/>
    <dgm:cxn modelId="{C9885B83-13E5-42AC-ACC4-D67B603C1A29}" srcId="{0BECA7FA-72D1-4948-8913-FC1D4F3CFC97}" destId="{1CC7EEE1-E1C9-4D2E-B89C-0E02840D1804}" srcOrd="0" destOrd="0" parTransId="{CBE6502F-0A9C-43FC-AE00-DF63A8DF477A}" sibTransId="{3CCB041F-CBEE-4659-AF01-4BBE0681077B}"/>
    <dgm:cxn modelId="{8F44F02F-9B3D-435B-8B20-F8F430BAC3EF}" type="presOf" srcId="{995747C4-EC71-4E03-A5F9-0019FBA6EBBD}" destId="{602A3083-FB9F-4933-B082-F9B6191642CA}" srcOrd="1" destOrd="0" presId="urn:microsoft.com/office/officeart/2005/8/layout/venn1"/>
    <dgm:cxn modelId="{27139602-050C-40EE-A1A1-DDDCBEA29DC6}" srcId="{0BECA7FA-72D1-4948-8913-FC1D4F3CFC97}" destId="{DB86E33D-4936-445F-B98D-AEC0CC85A07C}" srcOrd="2" destOrd="0" parTransId="{8B8A11A8-C325-4E11-B138-6CB6522F9C9A}" sibTransId="{EAA19AEC-C70E-46F0-9EEB-40C498B5B7CC}"/>
    <dgm:cxn modelId="{B9A4545E-07AA-46DE-AAA5-3AC55D4B13D5}" type="presParOf" srcId="{342FE6FA-36CB-4CD3-A142-3BA66807598A}" destId="{DDB8113B-6613-479C-A52A-D4DD1237BFF6}" srcOrd="0" destOrd="0" presId="urn:microsoft.com/office/officeart/2005/8/layout/venn1"/>
    <dgm:cxn modelId="{613AFCE7-AC16-437E-A32C-2CFC60A79489}" type="presParOf" srcId="{342FE6FA-36CB-4CD3-A142-3BA66807598A}" destId="{1815F45A-6C44-48F5-AAE7-8B46FADA81B2}" srcOrd="1" destOrd="0" presId="urn:microsoft.com/office/officeart/2005/8/layout/venn1"/>
    <dgm:cxn modelId="{D96723DE-AE1B-45BD-98A9-B90F725AAD9A}" type="presParOf" srcId="{342FE6FA-36CB-4CD3-A142-3BA66807598A}" destId="{7AD5F4B6-BD13-447A-8899-2A7A41684BB2}" srcOrd="2" destOrd="0" presId="urn:microsoft.com/office/officeart/2005/8/layout/venn1"/>
    <dgm:cxn modelId="{08B7F9D0-A088-4264-977B-0CB4ED7F0376}" type="presParOf" srcId="{342FE6FA-36CB-4CD3-A142-3BA66807598A}" destId="{602A3083-FB9F-4933-B082-F9B6191642CA}" srcOrd="3" destOrd="0" presId="urn:microsoft.com/office/officeart/2005/8/layout/venn1"/>
    <dgm:cxn modelId="{6D228BAB-BB0F-43A6-BE14-B8DD192D12B3}" type="presParOf" srcId="{342FE6FA-36CB-4CD3-A142-3BA66807598A}" destId="{28B3C632-B5CA-4262-A3C6-1329EC307B42}" srcOrd="4" destOrd="0" presId="urn:microsoft.com/office/officeart/2005/8/layout/venn1"/>
    <dgm:cxn modelId="{91C44654-B03F-4A2E-8FAF-7CCE4DE813C1}" type="presParOf" srcId="{342FE6FA-36CB-4CD3-A142-3BA66807598A}" destId="{A8548205-6673-48D1-A44C-BE2CE877E9BD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CA7FA-72D1-4948-8913-FC1D4F3CFC9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CC7EEE1-E1C9-4D2E-B89C-0E02840D1804}">
      <dgm:prSet phldrT="[Текст]"/>
      <dgm:spPr>
        <a:solidFill>
          <a:srgbClr val="6600CC">
            <a:alpha val="50000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CBE6502F-0A9C-43FC-AE00-DF63A8DF477A}" type="parTrans" cxnId="{C9885B83-13E5-42AC-ACC4-D67B603C1A29}">
      <dgm:prSet/>
      <dgm:spPr/>
      <dgm:t>
        <a:bodyPr/>
        <a:lstStyle/>
        <a:p>
          <a:endParaRPr lang="ru-RU"/>
        </a:p>
      </dgm:t>
    </dgm:pt>
    <dgm:pt modelId="{3CCB041F-CBEE-4659-AF01-4BBE0681077B}" type="sibTrans" cxnId="{C9885B83-13E5-42AC-ACC4-D67B603C1A29}">
      <dgm:prSet/>
      <dgm:spPr/>
      <dgm:t>
        <a:bodyPr/>
        <a:lstStyle/>
        <a:p>
          <a:endParaRPr lang="ru-RU"/>
        </a:p>
      </dgm:t>
    </dgm:pt>
    <dgm:pt modelId="{995747C4-EC71-4E03-A5F9-0019FBA6EBBD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8539E713-0AA1-43D9-B510-C8F11FCEEB59}" type="parTrans" cxnId="{447512D0-03EA-4A5B-A414-5D9336642210}">
      <dgm:prSet/>
      <dgm:spPr/>
      <dgm:t>
        <a:bodyPr/>
        <a:lstStyle/>
        <a:p>
          <a:endParaRPr lang="ru-RU"/>
        </a:p>
      </dgm:t>
    </dgm:pt>
    <dgm:pt modelId="{D4BC8CA1-DB22-429D-9D50-EE50C55881CB}" type="sibTrans" cxnId="{447512D0-03EA-4A5B-A414-5D9336642210}">
      <dgm:prSet/>
      <dgm:spPr/>
      <dgm:t>
        <a:bodyPr/>
        <a:lstStyle/>
        <a:p>
          <a:endParaRPr lang="ru-RU"/>
        </a:p>
      </dgm:t>
    </dgm:pt>
    <dgm:pt modelId="{DB86E33D-4936-445F-B98D-AEC0CC85A07C}">
      <dgm:prSet phldrT="[Текст]"/>
      <dgm:spPr>
        <a:solidFill>
          <a:srgbClr val="66FF33">
            <a:alpha val="50000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8B8A11A8-C325-4E11-B138-6CB6522F9C9A}" type="parTrans" cxnId="{27139602-050C-40EE-A1A1-DDDCBEA29DC6}">
      <dgm:prSet/>
      <dgm:spPr/>
      <dgm:t>
        <a:bodyPr/>
        <a:lstStyle/>
        <a:p>
          <a:endParaRPr lang="ru-RU"/>
        </a:p>
      </dgm:t>
    </dgm:pt>
    <dgm:pt modelId="{EAA19AEC-C70E-46F0-9EEB-40C498B5B7CC}" type="sibTrans" cxnId="{27139602-050C-40EE-A1A1-DDDCBEA29DC6}">
      <dgm:prSet/>
      <dgm:spPr/>
      <dgm:t>
        <a:bodyPr/>
        <a:lstStyle/>
        <a:p>
          <a:endParaRPr lang="ru-RU"/>
        </a:p>
      </dgm:t>
    </dgm:pt>
    <dgm:pt modelId="{ABD18847-33E4-4F7D-9FB5-11DC423F8C27}">
      <dgm:prSet/>
      <dgm:spPr/>
      <dgm:t>
        <a:bodyPr/>
        <a:lstStyle/>
        <a:p>
          <a:endParaRPr lang="ru-RU"/>
        </a:p>
      </dgm:t>
    </dgm:pt>
    <dgm:pt modelId="{D593C707-FFAD-430B-AEDA-3249E1E83C03}" type="parTrans" cxnId="{DF169AB5-A6DE-45C6-92E4-1C5A22AA4E57}">
      <dgm:prSet/>
      <dgm:spPr/>
      <dgm:t>
        <a:bodyPr/>
        <a:lstStyle/>
        <a:p>
          <a:endParaRPr lang="ru-RU"/>
        </a:p>
      </dgm:t>
    </dgm:pt>
    <dgm:pt modelId="{19780809-1F6E-486E-A203-58D7454F69E2}" type="sibTrans" cxnId="{DF169AB5-A6DE-45C6-92E4-1C5A22AA4E57}">
      <dgm:prSet/>
      <dgm:spPr/>
      <dgm:t>
        <a:bodyPr/>
        <a:lstStyle/>
        <a:p>
          <a:endParaRPr lang="ru-RU"/>
        </a:p>
      </dgm:t>
    </dgm:pt>
    <dgm:pt modelId="{2DF12206-C158-49CE-A14B-BC9EAE608C4C}">
      <dgm:prSet/>
      <dgm:spPr/>
      <dgm:t>
        <a:bodyPr/>
        <a:lstStyle/>
        <a:p>
          <a:endParaRPr lang="ru-RU"/>
        </a:p>
      </dgm:t>
    </dgm:pt>
    <dgm:pt modelId="{5460DFCC-BABE-4D8A-A03D-8EB0B3F88723}" type="parTrans" cxnId="{0457E66B-3176-4262-87B8-6D0345A0A587}">
      <dgm:prSet/>
      <dgm:spPr/>
      <dgm:t>
        <a:bodyPr/>
        <a:lstStyle/>
        <a:p>
          <a:endParaRPr lang="ru-RU"/>
        </a:p>
      </dgm:t>
    </dgm:pt>
    <dgm:pt modelId="{D136600A-7C2B-4EEC-8134-E9E7AC51F30A}" type="sibTrans" cxnId="{0457E66B-3176-4262-87B8-6D0345A0A587}">
      <dgm:prSet/>
      <dgm:spPr/>
      <dgm:t>
        <a:bodyPr/>
        <a:lstStyle/>
        <a:p>
          <a:endParaRPr lang="ru-RU"/>
        </a:p>
      </dgm:t>
    </dgm:pt>
    <dgm:pt modelId="{342FE6FA-36CB-4CD3-A142-3BA66807598A}" type="pres">
      <dgm:prSet presAssocID="{0BECA7FA-72D1-4948-8913-FC1D4F3CFC97}" presName="compositeShape" presStyleCnt="0">
        <dgm:presLayoutVars>
          <dgm:chMax val="7"/>
          <dgm:dir/>
          <dgm:resizeHandles val="exact"/>
        </dgm:presLayoutVars>
      </dgm:prSet>
      <dgm:spPr/>
    </dgm:pt>
    <dgm:pt modelId="{DDB8113B-6613-479C-A52A-D4DD1237BFF6}" type="pres">
      <dgm:prSet presAssocID="{1CC7EEE1-E1C9-4D2E-B89C-0E02840D1804}" presName="circ1" presStyleLbl="vennNode1" presStyleIdx="0" presStyleCnt="4"/>
      <dgm:spPr/>
      <dgm:t>
        <a:bodyPr/>
        <a:lstStyle/>
        <a:p>
          <a:endParaRPr lang="ru-RU"/>
        </a:p>
      </dgm:t>
    </dgm:pt>
    <dgm:pt modelId="{1815F45A-6C44-48F5-AAE7-8B46FADA81B2}" type="pres">
      <dgm:prSet presAssocID="{1CC7EEE1-E1C9-4D2E-B89C-0E02840D18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5F4B6-BD13-447A-8899-2A7A41684BB2}" type="pres">
      <dgm:prSet presAssocID="{995747C4-EC71-4E03-A5F9-0019FBA6EBBD}" presName="circ2" presStyleLbl="vennNode1" presStyleIdx="1" presStyleCnt="4"/>
      <dgm:spPr/>
      <dgm:t>
        <a:bodyPr/>
        <a:lstStyle/>
        <a:p>
          <a:endParaRPr lang="ru-RU"/>
        </a:p>
      </dgm:t>
    </dgm:pt>
    <dgm:pt modelId="{602A3083-FB9F-4933-B082-F9B6191642CA}" type="pres">
      <dgm:prSet presAssocID="{995747C4-EC71-4E03-A5F9-0019FBA6EB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C632-B5CA-4262-A3C6-1329EC307B42}" type="pres">
      <dgm:prSet presAssocID="{DB86E33D-4936-445F-B98D-AEC0CC85A07C}" presName="circ3" presStyleLbl="vennNode1" presStyleIdx="2" presStyleCnt="4"/>
      <dgm:spPr/>
      <dgm:t>
        <a:bodyPr/>
        <a:lstStyle/>
        <a:p>
          <a:endParaRPr lang="ru-RU"/>
        </a:p>
      </dgm:t>
    </dgm:pt>
    <dgm:pt modelId="{A8548205-6673-48D1-A44C-BE2CE877E9BD}" type="pres">
      <dgm:prSet presAssocID="{DB86E33D-4936-445F-B98D-AEC0CC85A0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124-9746-4C39-89E5-4D342BE84236}" type="pres">
      <dgm:prSet presAssocID="{2DF12206-C158-49CE-A14B-BC9EAE608C4C}" presName="circ4" presStyleLbl="vennNode1" presStyleIdx="3" presStyleCnt="4"/>
      <dgm:spPr/>
      <dgm:t>
        <a:bodyPr/>
        <a:lstStyle/>
        <a:p>
          <a:endParaRPr lang="ru-RU"/>
        </a:p>
      </dgm:t>
    </dgm:pt>
    <dgm:pt modelId="{E7BE8137-4F98-40FA-BB64-A0DBF4F154A7}" type="pres">
      <dgm:prSet presAssocID="{2DF12206-C158-49CE-A14B-BC9EAE608C4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512D0-03EA-4A5B-A414-5D9336642210}" srcId="{0BECA7FA-72D1-4948-8913-FC1D4F3CFC97}" destId="{995747C4-EC71-4E03-A5F9-0019FBA6EBBD}" srcOrd="1" destOrd="0" parTransId="{8539E713-0AA1-43D9-B510-C8F11FCEEB59}" sibTransId="{D4BC8CA1-DB22-429D-9D50-EE50C55881CB}"/>
    <dgm:cxn modelId="{A0C7EC25-D0A5-443A-A1B3-46A7BE03C50B}" type="presOf" srcId="{2DF12206-C158-49CE-A14B-BC9EAE608C4C}" destId="{B7EC0124-9746-4C39-89E5-4D342BE84236}" srcOrd="0" destOrd="0" presId="urn:microsoft.com/office/officeart/2005/8/layout/venn1"/>
    <dgm:cxn modelId="{763ED2CE-060D-4E1B-A358-B3200EB36D11}" type="presOf" srcId="{995747C4-EC71-4E03-A5F9-0019FBA6EBBD}" destId="{602A3083-FB9F-4933-B082-F9B6191642CA}" srcOrd="1" destOrd="0" presId="urn:microsoft.com/office/officeart/2005/8/layout/venn1"/>
    <dgm:cxn modelId="{5C1A7D55-183A-4CF5-94B6-2109E63BD908}" type="presOf" srcId="{1CC7EEE1-E1C9-4D2E-B89C-0E02840D1804}" destId="{1815F45A-6C44-48F5-AAE7-8B46FADA81B2}" srcOrd="1" destOrd="0" presId="urn:microsoft.com/office/officeart/2005/8/layout/venn1"/>
    <dgm:cxn modelId="{962293DD-6857-4143-9950-77704964D5FF}" type="presOf" srcId="{0BECA7FA-72D1-4948-8913-FC1D4F3CFC97}" destId="{342FE6FA-36CB-4CD3-A142-3BA66807598A}" srcOrd="0" destOrd="0" presId="urn:microsoft.com/office/officeart/2005/8/layout/venn1"/>
    <dgm:cxn modelId="{C8287FD6-6077-40EF-A1FB-D1147584F4AC}" type="presOf" srcId="{DB86E33D-4936-445F-B98D-AEC0CC85A07C}" destId="{28B3C632-B5CA-4262-A3C6-1329EC307B42}" srcOrd="0" destOrd="0" presId="urn:microsoft.com/office/officeart/2005/8/layout/venn1"/>
    <dgm:cxn modelId="{DF169AB5-A6DE-45C6-92E4-1C5A22AA4E57}" srcId="{DB86E33D-4936-445F-B98D-AEC0CC85A07C}" destId="{ABD18847-33E4-4F7D-9FB5-11DC423F8C27}" srcOrd="0" destOrd="0" parTransId="{D593C707-FFAD-430B-AEDA-3249E1E83C03}" sibTransId="{19780809-1F6E-486E-A203-58D7454F69E2}"/>
    <dgm:cxn modelId="{0457E66B-3176-4262-87B8-6D0345A0A587}" srcId="{0BECA7FA-72D1-4948-8913-FC1D4F3CFC97}" destId="{2DF12206-C158-49CE-A14B-BC9EAE608C4C}" srcOrd="3" destOrd="0" parTransId="{5460DFCC-BABE-4D8A-A03D-8EB0B3F88723}" sibTransId="{D136600A-7C2B-4EEC-8134-E9E7AC51F30A}"/>
    <dgm:cxn modelId="{9B70DCFC-F384-4607-B8AE-23205DA39A63}" type="presOf" srcId="{2DF12206-C158-49CE-A14B-BC9EAE608C4C}" destId="{E7BE8137-4F98-40FA-BB64-A0DBF4F154A7}" srcOrd="1" destOrd="0" presId="urn:microsoft.com/office/officeart/2005/8/layout/venn1"/>
    <dgm:cxn modelId="{03709949-8048-4638-BAF3-D5B0848CCC94}" type="presOf" srcId="{ABD18847-33E4-4F7D-9FB5-11DC423F8C27}" destId="{A8548205-6673-48D1-A44C-BE2CE877E9BD}" srcOrd="1" destOrd="1" presId="urn:microsoft.com/office/officeart/2005/8/layout/venn1"/>
    <dgm:cxn modelId="{C0822A5A-398A-4CF0-AF1F-E4CDFFA0A21F}" type="presOf" srcId="{ABD18847-33E4-4F7D-9FB5-11DC423F8C27}" destId="{28B3C632-B5CA-4262-A3C6-1329EC307B42}" srcOrd="0" destOrd="1" presId="urn:microsoft.com/office/officeart/2005/8/layout/venn1"/>
    <dgm:cxn modelId="{C9885B83-13E5-42AC-ACC4-D67B603C1A29}" srcId="{0BECA7FA-72D1-4948-8913-FC1D4F3CFC97}" destId="{1CC7EEE1-E1C9-4D2E-B89C-0E02840D1804}" srcOrd="0" destOrd="0" parTransId="{CBE6502F-0A9C-43FC-AE00-DF63A8DF477A}" sibTransId="{3CCB041F-CBEE-4659-AF01-4BBE0681077B}"/>
    <dgm:cxn modelId="{C2B8B310-0110-4904-B463-7E5028F5685E}" type="presOf" srcId="{1CC7EEE1-E1C9-4D2E-B89C-0E02840D1804}" destId="{DDB8113B-6613-479C-A52A-D4DD1237BFF6}" srcOrd="0" destOrd="0" presId="urn:microsoft.com/office/officeart/2005/8/layout/venn1"/>
    <dgm:cxn modelId="{5DF2B422-21DE-4DBF-8461-DF439CB30C79}" type="presOf" srcId="{995747C4-EC71-4E03-A5F9-0019FBA6EBBD}" destId="{7AD5F4B6-BD13-447A-8899-2A7A41684BB2}" srcOrd="0" destOrd="0" presId="urn:microsoft.com/office/officeart/2005/8/layout/venn1"/>
    <dgm:cxn modelId="{27139602-050C-40EE-A1A1-DDDCBEA29DC6}" srcId="{0BECA7FA-72D1-4948-8913-FC1D4F3CFC97}" destId="{DB86E33D-4936-445F-B98D-AEC0CC85A07C}" srcOrd="2" destOrd="0" parTransId="{8B8A11A8-C325-4E11-B138-6CB6522F9C9A}" sibTransId="{EAA19AEC-C70E-46F0-9EEB-40C498B5B7CC}"/>
    <dgm:cxn modelId="{5E848638-7BCE-4275-A1F2-B58ABEEDF0C4}" type="presOf" srcId="{DB86E33D-4936-445F-B98D-AEC0CC85A07C}" destId="{A8548205-6673-48D1-A44C-BE2CE877E9BD}" srcOrd="1" destOrd="0" presId="urn:microsoft.com/office/officeart/2005/8/layout/venn1"/>
    <dgm:cxn modelId="{3A31B499-4BB5-4126-A32F-35E0CA96DE24}" type="presParOf" srcId="{342FE6FA-36CB-4CD3-A142-3BA66807598A}" destId="{DDB8113B-6613-479C-A52A-D4DD1237BFF6}" srcOrd="0" destOrd="0" presId="urn:microsoft.com/office/officeart/2005/8/layout/venn1"/>
    <dgm:cxn modelId="{7A50FF0D-D2F9-4178-9C78-C2805FF3993B}" type="presParOf" srcId="{342FE6FA-36CB-4CD3-A142-3BA66807598A}" destId="{1815F45A-6C44-48F5-AAE7-8B46FADA81B2}" srcOrd="1" destOrd="0" presId="urn:microsoft.com/office/officeart/2005/8/layout/venn1"/>
    <dgm:cxn modelId="{9F296464-A648-497E-BC5A-847BB7F520C2}" type="presParOf" srcId="{342FE6FA-36CB-4CD3-A142-3BA66807598A}" destId="{7AD5F4B6-BD13-447A-8899-2A7A41684BB2}" srcOrd="2" destOrd="0" presId="urn:microsoft.com/office/officeart/2005/8/layout/venn1"/>
    <dgm:cxn modelId="{4D0E6668-C22B-4F36-86AB-8F1572025CDE}" type="presParOf" srcId="{342FE6FA-36CB-4CD3-A142-3BA66807598A}" destId="{602A3083-FB9F-4933-B082-F9B6191642CA}" srcOrd="3" destOrd="0" presId="urn:microsoft.com/office/officeart/2005/8/layout/venn1"/>
    <dgm:cxn modelId="{692C2B8C-60AE-40EF-B4D1-96FDA5CF43E7}" type="presParOf" srcId="{342FE6FA-36CB-4CD3-A142-3BA66807598A}" destId="{28B3C632-B5CA-4262-A3C6-1329EC307B42}" srcOrd="4" destOrd="0" presId="urn:microsoft.com/office/officeart/2005/8/layout/venn1"/>
    <dgm:cxn modelId="{BBA0D354-3913-49E9-BA29-3EBEFA78E2C0}" type="presParOf" srcId="{342FE6FA-36CB-4CD3-A142-3BA66807598A}" destId="{A8548205-6673-48D1-A44C-BE2CE877E9BD}" srcOrd="5" destOrd="0" presId="urn:microsoft.com/office/officeart/2005/8/layout/venn1"/>
    <dgm:cxn modelId="{B119AC08-8335-45FB-98C4-EB3CD76BF77D}" type="presParOf" srcId="{342FE6FA-36CB-4CD3-A142-3BA66807598A}" destId="{B7EC0124-9746-4C39-89E5-4D342BE84236}" srcOrd="6" destOrd="0" presId="urn:microsoft.com/office/officeart/2005/8/layout/venn1"/>
    <dgm:cxn modelId="{F762AE2A-E962-41F5-86C5-282C707DEDCE}" type="presParOf" srcId="{342FE6FA-36CB-4CD3-A142-3BA66807598A}" destId="{E7BE8137-4F98-40FA-BB64-A0DBF4F154A7}" srcOrd="7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F63C0-D807-486D-BDFB-A41B09448C73}">
      <dsp:nvSpPr>
        <dsp:cNvPr id="0" name=""/>
        <dsp:cNvSpPr/>
      </dsp:nvSpPr>
      <dsp:spPr>
        <a:xfrm>
          <a:off x="0" y="2339964"/>
          <a:ext cx="7560840" cy="7680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Заключение (рефлексия)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39964"/>
        <a:ext cx="7560840" cy="768028"/>
      </dsp:txXfrm>
    </dsp:sp>
    <dsp:sp modelId="{E63933B3-AEE7-4D18-9467-486C7C94E142}">
      <dsp:nvSpPr>
        <dsp:cNvPr id="0" name=""/>
        <dsp:cNvSpPr/>
      </dsp:nvSpPr>
      <dsp:spPr>
        <a:xfrm rot="10800000">
          <a:off x="0" y="1170257"/>
          <a:ext cx="7560840" cy="1181228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Практические игры и упражнения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170257"/>
        <a:ext cx="7560840" cy="1181228"/>
      </dsp:txXfrm>
    </dsp:sp>
    <dsp:sp modelId="{3FC523BE-A5C0-4426-8579-2956F5CB3E61}">
      <dsp:nvSpPr>
        <dsp:cNvPr id="0" name=""/>
        <dsp:cNvSpPr/>
      </dsp:nvSpPr>
      <dsp:spPr>
        <a:xfrm rot="10800000">
          <a:off x="0" y="549"/>
          <a:ext cx="7560840" cy="1181228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Знакомство с блоками Дьенеша и кругами Эйлера 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549"/>
        <a:ext cx="7560840" cy="1181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8113B-6613-479C-A52A-D4DD1237BFF6}">
      <dsp:nvSpPr>
        <dsp:cNvPr id="0" name=""/>
        <dsp:cNvSpPr/>
      </dsp:nvSpPr>
      <dsp:spPr>
        <a:xfrm>
          <a:off x="1634378" y="40898"/>
          <a:ext cx="1963147" cy="1963147"/>
        </a:xfrm>
        <a:prstGeom prst="ellipse">
          <a:avLst/>
        </a:prstGeom>
        <a:solidFill>
          <a:srgbClr val="FFFF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rgbClr val="CC0099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rgbClr val="CC0099"/>
            </a:solidFill>
          </a:endParaRPr>
        </a:p>
      </dsp:txBody>
      <dsp:txXfrm>
        <a:off x="1896131" y="384449"/>
        <a:ext cx="1439641" cy="883416"/>
      </dsp:txXfrm>
    </dsp:sp>
    <dsp:sp modelId="{7AD5F4B6-BD13-447A-8899-2A7A41684BB2}">
      <dsp:nvSpPr>
        <dsp:cNvPr id="0" name=""/>
        <dsp:cNvSpPr/>
      </dsp:nvSpPr>
      <dsp:spPr>
        <a:xfrm>
          <a:off x="2342747" y="1267865"/>
          <a:ext cx="1963147" cy="1963147"/>
        </a:xfrm>
        <a:prstGeom prst="ellipse">
          <a:avLst/>
        </a:prstGeom>
        <a:solidFill>
          <a:srgbClr val="00CC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943143" y="1775012"/>
        <a:ext cx="1177888" cy="1079730"/>
      </dsp:txXfrm>
    </dsp:sp>
    <dsp:sp modelId="{28B3C632-B5CA-4262-A3C6-1329EC307B42}">
      <dsp:nvSpPr>
        <dsp:cNvPr id="0" name=""/>
        <dsp:cNvSpPr/>
      </dsp:nvSpPr>
      <dsp:spPr>
        <a:xfrm>
          <a:off x="926009" y="1267865"/>
          <a:ext cx="1963147" cy="196314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1110872" y="1775012"/>
        <a:ext cx="1177888" cy="10797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8113B-6613-479C-A52A-D4DD1237BFF6}">
      <dsp:nvSpPr>
        <dsp:cNvPr id="0" name=""/>
        <dsp:cNvSpPr/>
      </dsp:nvSpPr>
      <dsp:spPr>
        <a:xfrm>
          <a:off x="645382" y="20561"/>
          <a:ext cx="1069203" cy="1069203"/>
        </a:xfrm>
        <a:prstGeom prst="ellipse">
          <a:avLst/>
        </a:prstGeom>
        <a:solidFill>
          <a:srgbClr val="6600C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768751" y="164492"/>
        <a:ext cx="822464" cy="339266"/>
      </dsp:txXfrm>
    </dsp:sp>
    <dsp:sp modelId="{7AD5F4B6-BD13-447A-8899-2A7A41684BB2}">
      <dsp:nvSpPr>
        <dsp:cNvPr id="0" name=""/>
        <dsp:cNvSpPr/>
      </dsp:nvSpPr>
      <dsp:spPr>
        <a:xfrm>
          <a:off x="1118299" y="493478"/>
          <a:ext cx="1069203" cy="1069203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694024" y="616847"/>
        <a:ext cx="411232" cy="822464"/>
      </dsp:txXfrm>
    </dsp:sp>
    <dsp:sp modelId="{28B3C632-B5CA-4262-A3C6-1329EC307B42}">
      <dsp:nvSpPr>
        <dsp:cNvPr id="0" name=""/>
        <dsp:cNvSpPr/>
      </dsp:nvSpPr>
      <dsp:spPr>
        <a:xfrm>
          <a:off x="645382" y="966395"/>
          <a:ext cx="1069203" cy="1069203"/>
        </a:xfrm>
        <a:prstGeom prst="ellipse">
          <a:avLst/>
        </a:prstGeom>
        <a:solidFill>
          <a:srgbClr val="66FF3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>
        <a:off x="768751" y="1552400"/>
        <a:ext cx="822464" cy="339266"/>
      </dsp:txXfrm>
    </dsp:sp>
    <dsp:sp modelId="{B7EC0124-9746-4C39-89E5-4D342BE84236}">
      <dsp:nvSpPr>
        <dsp:cNvPr id="0" name=""/>
        <dsp:cNvSpPr/>
      </dsp:nvSpPr>
      <dsp:spPr>
        <a:xfrm>
          <a:off x="172465" y="493478"/>
          <a:ext cx="1069203" cy="106920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4711" y="616847"/>
        <a:ext cx="411232" cy="82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B7E6D-B5A0-4419-8825-B6FF4270A164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D3C26-064E-43D4-8308-A5385B92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4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3C26-064E-43D4-8308-A5385B923F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19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3C26-064E-43D4-8308-A5385B923F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4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7008-C3B8-48A4-9742-B939179F360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9517-4902-41DA-9F60-EAA5BBF78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Relationship Id="rId14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7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34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47667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gradFill flip="none" rotWithShape="1">
                  <a:gsLst>
                    <a:gs pos="0">
                      <a:srgbClr val="333399">
                        <a:shade val="30000"/>
                        <a:satMod val="115000"/>
                      </a:srgbClr>
                    </a:gs>
                    <a:gs pos="50000">
                      <a:srgbClr val="333399">
                        <a:shade val="67500"/>
                        <a:satMod val="115000"/>
                      </a:srgbClr>
                    </a:gs>
                    <a:gs pos="100000">
                      <a:srgbClr val="3333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18 «Вишенка»</a:t>
            </a:r>
            <a:endParaRPr lang="ru-RU" b="1" dirty="0">
              <a:gradFill flip="none" rotWithShape="1">
                <a:gsLst>
                  <a:gs pos="0">
                    <a:srgbClr val="333399">
                      <a:shade val="30000"/>
                      <a:satMod val="115000"/>
                    </a:srgbClr>
                  </a:gs>
                  <a:gs pos="50000">
                    <a:srgbClr val="333399">
                      <a:shade val="67500"/>
                      <a:satMod val="115000"/>
                    </a:srgbClr>
                  </a:gs>
                  <a:gs pos="100000">
                    <a:srgbClr val="3333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700808"/>
            <a:ext cx="82089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Муниципальный профессиональный конкурс педагогического мастерства воспитателей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«Мастерство без границ – 2020»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– класс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«Блоки Дьенеша и круги Эйлера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играя - учусь!»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653136"/>
            <a:ext cx="388843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733256"/>
            <a:ext cx="4484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Режевской  городской округ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2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контур фигур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 –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клякса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величина 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силуэт домика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толщина 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условное изображение человеческой фигуры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412776"/>
            <a:ext cx="3429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07704" y="476672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3399">
                        <a:shade val="30000"/>
                        <a:satMod val="115000"/>
                      </a:srgbClr>
                    </a:gs>
                    <a:gs pos="50000">
                      <a:srgbClr val="333399">
                        <a:shade val="67500"/>
                        <a:satMod val="115000"/>
                      </a:srgbClr>
                    </a:gs>
                    <a:gs pos="100000">
                      <a:srgbClr val="333399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Условные знаки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333399">
                      <a:shade val="30000"/>
                      <a:satMod val="115000"/>
                    </a:srgbClr>
                  </a:gs>
                  <a:gs pos="50000">
                    <a:srgbClr val="333399">
                      <a:shade val="67500"/>
                      <a:satMod val="115000"/>
                    </a:srgbClr>
                  </a:gs>
                  <a:gs pos="100000">
                    <a:srgbClr val="3333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1014835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975254" cy="210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620688"/>
            <a:ext cx="69127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1</a:t>
            </a:r>
          </a:p>
        </p:txBody>
      </p:sp>
      <p:pic>
        <p:nvPicPr>
          <p:cNvPr id="22530" name="Picture 2" descr="C:\Users\1\Desktop\uXEKfYXkzD0.jpg"/>
          <p:cNvPicPr>
            <a:picLocks noChangeAspect="1" noChangeArrowheads="1"/>
          </p:cNvPicPr>
          <p:nvPr/>
        </p:nvPicPr>
        <p:blipFill>
          <a:blip r:embed="rId3" cstate="print"/>
          <a:srcRect b="29093"/>
          <a:stretch>
            <a:fillRect/>
          </a:stretch>
        </p:blipFill>
        <p:spPr bwMode="auto">
          <a:xfrm>
            <a:off x="1403648" y="1700808"/>
            <a:ext cx="3456384" cy="326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5500702"/>
            <a:ext cx="69127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«Найди  блок»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я\совы\orig (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1916832"/>
            <a:ext cx="2813298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2</a:t>
            </a:r>
          </a:p>
        </p:txBody>
      </p:sp>
      <p:pic>
        <p:nvPicPr>
          <p:cNvPr id="4" name="Picture 2" descr="C:\Users\1\Desktop\G0AN-kATGlE.jpg"/>
          <p:cNvPicPr>
            <a:picLocks noChangeAspect="1" noChangeArrowheads="1"/>
          </p:cNvPicPr>
          <p:nvPr/>
        </p:nvPicPr>
        <p:blipFill>
          <a:blip r:embed="rId3" cstate="print"/>
          <a:srcRect b="17587"/>
          <a:stretch>
            <a:fillRect/>
          </a:stretch>
        </p:blipFill>
        <p:spPr bwMode="auto">
          <a:xfrm>
            <a:off x="4139952" y="1556792"/>
            <a:ext cx="321100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5373216"/>
            <a:ext cx="821923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«Расскажи о своём блоке»</a:t>
            </a:r>
          </a:p>
        </p:txBody>
      </p:sp>
      <p:pic>
        <p:nvPicPr>
          <p:cNvPr id="2050" name="Picture 2" descr="C:\Users\1\Desktop\я\совы\orig 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1700808"/>
            <a:ext cx="2715190" cy="3456384"/>
          </a:xfrm>
          <a:prstGeom prst="rect">
            <a:avLst/>
          </a:prstGeom>
          <a:noFill/>
        </p:spPr>
      </p:pic>
      <p:pic>
        <p:nvPicPr>
          <p:cNvPr id="8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76673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357826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2796958" cy="372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1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2880320" cy="384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1\Desktop\я\совы\76717070d623f8db0fd9fe09a8df50c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268760"/>
            <a:ext cx="1656184" cy="2141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48681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4</a:t>
            </a:r>
          </a:p>
        </p:txBody>
      </p:sp>
      <p:pic>
        <p:nvPicPr>
          <p:cNvPr id="29698" name="Picture 2" descr="C:\Users\1\Desktop\logichni-x-e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343571" cy="3003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544522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«Логическое  решето»</a:t>
            </a:r>
            <a:endParaRPr lang="ru-RU" sz="4400" b="1" cap="all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511310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8000" t="18728" r="16000" b="19772"/>
          <a:stretch>
            <a:fillRect/>
          </a:stretch>
        </p:blipFill>
        <p:spPr bwMode="auto">
          <a:xfrm>
            <a:off x="1785918" y="1785926"/>
            <a:ext cx="313673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я\совы\orig (1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8604"/>
            <a:ext cx="2024092" cy="202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54868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9715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«цепочка»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2132856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132856"/>
            <a:ext cx="1368152" cy="1296144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51920" y="2132856"/>
            <a:ext cx="1296144" cy="1296144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2132856"/>
            <a:ext cx="1008112" cy="129614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2204864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1\Desktop\я\совы\orig (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6</a:t>
            </a:r>
          </a:p>
        </p:txBody>
      </p:sp>
      <p:pic>
        <p:nvPicPr>
          <p:cNvPr id="5" name="Picture 2" descr="C:\Users\1\Desktop\WgA7byfv4Gc.jpg"/>
          <p:cNvPicPr>
            <a:picLocks noChangeAspect="1" noChangeArrowheads="1"/>
          </p:cNvPicPr>
          <p:nvPr/>
        </p:nvPicPr>
        <p:blipFill>
          <a:blip r:embed="rId3" cstate="print"/>
          <a:srcRect b="19767"/>
          <a:stretch>
            <a:fillRect/>
          </a:stretch>
        </p:blipFill>
        <p:spPr bwMode="auto">
          <a:xfrm>
            <a:off x="4932040" y="1628800"/>
            <a:ext cx="309634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51435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«Создай  дворец,  животное, машину»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t="3802" r="2632" b="5676"/>
          <a:stretch>
            <a:fillRect/>
          </a:stretch>
        </p:blipFill>
        <p:spPr bwMode="auto">
          <a:xfrm>
            <a:off x="1785918" y="3286124"/>
            <a:ext cx="266429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4321" t="13193" r="3543" b="11900"/>
          <a:stretch>
            <a:fillRect/>
          </a:stretch>
        </p:blipFill>
        <p:spPr bwMode="auto">
          <a:xfrm>
            <a:off x="611560" y="1340768"/>
            <a:ext cx="295232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pic>
        <p:nvPicPr>
          <p:cNvPr id="8" name="Picture 2" descr="C:\Users\1\Desktop\EF2F_qaIO0Q.jpg"/>
          <p:cNvPicPr>
            <a:picLocks noChangeAspect="1" noChangeArrowheads="1"/>
          </p:cNvPicPr>
          <p:nvPr/>
        </p:nvPicPr>
        <p:blipFill>
          <a:blip r:embed="rId3" cstate="print"/>
          <a:srcRect l="8696" b="11957"/>
          <a:stretch>
            <a:fillRect/>
          </a:stretch>
        </p:blipFill>
        <p:spPr bwMode="auto">
          <a:xfrm>
            <a:off x="683568" y="1628800"/>
            <a:ext cx="3456384" cy="444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4355976" y="2924944"/>
          <a:ext cx="5231904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067944" y="1772816"/>
          <a:ext cx="2359968" cy="205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912970" y="620688"/>
            <a:ext cx="557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Круги эйлера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pic>
        <p:nvPicPr>
          <p:cNvPr id="8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1\Desktop\4a6d01fa9ee2caae4ea1f060ef8e2947a561cedd.jpg"/>
          <p:cNvPicPr>
            <a:picLocks noChangeAspect="1" noChangeArrowheads="1"/>
          </p:cNvPicPr>
          <p:nvPr/>
        </p:nvPicPr>
        <p:blipFill>
          <a:blip r:embed="rId4" cstate="print"/>
          <a:srcRect l="60077" t="25782" r="9367" b="13724"/>
          <a:stretch>
            <a:fillRect/>
          </a:stretch>
        </p:blipFill>
        <p:spPr bwMode="auto">
          <a:xfrm>
            <a:off x="971600" y="1268760"/>
            <a:ext cx="2808312" cy="41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55976" y="9087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ЛЕОНАРД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42088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ВЫДАЮЩИЙСЯ МАТЕМАТИК ЭПОХИ ПРОСВЕЩЕНИЯ ИСПОЛЬЗОВАЛ ИДЕЮ ИЗОБРАЖЕНИЯ МНОЖЕСТВ С ПОМОЩЬЮ КРУГОВ, ВПОСЛЕДСТВИИ ЭТОТ МЕТОД ПОЛУЧИЛ НАЗВАНИЕ «КРУГИ ЭЙЛЕРА»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1484784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ЭЙЛЕР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я\совы\zzz7hfh-fje4njnjjjdssw-njjdacija2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52950"/>
            <a:ext cx="33337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pic>
        <p:nvPicPr>
          <p:cNvPr id="33794" name="Picture 2" descr="C:\Users\1\Desktop\JIq9ryuETog.jpg"/>
          <p:cNvPicPr>
            <a:picLocks noChangeAspect="1" noChangeArrowheads="1"/>
          </p:cNvPicPr>
          <p:nvPr/>
        </p:nvPicPr>
        <p:blipFill>
          <a:blip r:embed="rId3" cstate="print"/>
          <a:srcRect l="10043" t="3348" r="18400" b="7939"/>
          <a:stretch>
            <a:fillRect/>
          </a:stretch>
        </p:blipFill>
        <p:spPr bwMode="auto">
          <a:xfrm>
            <a:off x="2555776" y="1484784"/>
            <a:ext cx="410445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60" y="54868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452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«Игра с одним обручем»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1\Desktop\я\совы\image_861512161452503973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2093218" cy="209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42"/>
            <a:ext cx="9144000" cy="68634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1052736"/>
            <a:ext cx="4320480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rgbClr val="6600FF">
                        <a:shade val="67500"/>
                        <a:satMod val="115000"/>
                      </a:srgbClr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rgbClr val="6600FF">
                        <a:shade val="67500"/>
                        <a:satMod val="115000"/>
                      </a:srgbClr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ctr"/>
            <a:r>
              <a:rPr lang="ru-RU" sz="36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35001">
                      <a:srgbClr val="1A8D48"/>
                    </a:gs>
                    <a:gs pos="52000">
                      <a:srgbClr val="FFC0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Алексеева Елена Михайловна</a:t>
            </a:r>
            <a:endParaRPr lang="ru-RU" sz="36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35001">
                    <a:srgbClr val="1A8D48"/>
                  </a:gs>
                  <a:gs pos="52000">
                    <a:srgbClr val="FFC0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\Desktop\ясельная группа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196752"/>
            <a:ext cx="3048574" cy="4176464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№ 8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6834" t="12757" r="11153" b="8875"/>
          <a:stretch>
            <a:fillRect/>
          </a:stretch>
        </p:blipFill>
        <p:spPr bwMode="auto">
          <a:xfrm>
            <a:off x="2500298" y="1928802"/>
            <a:ext cx="4464496" cy="319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429264"/>
            <a:ext cx="847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«Игра с двумя обручами»</a:t>
            </a:r>
            <a:endParaRPr lang="ru-RU" sz="4400" b="1" cap="all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1\Desktop\я\совы\orig (3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7" descr="нелепиц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8680">
            <a:off x="649485" y="1540747"/>
            <a:ext cx="3016030" cy="21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4" descr="product_img_6407.jpg"/>
          <p:cNvPicPr>
            <a:picLocks noChangeAspect="1"/>
          </p:cNvPicPr>
          <p:nvPr/>
        </p:nvPicPr>
        <p:blipFill>
          <a:blip r:embed="rId4" cstate="print"/>
          <a:srcRect t="3933" r="5246"/>
          <a:stretch>
            <a:fillRect/>
          </a:stretch>
        </p:blipFill>
        <p:spPr bwMode="auto">
          <a:xfrm rot="727384">
            <a:off x="4691912" y="3936332"/>
            <a:ext cx="3002139" cy="214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1\Desktop\dHr6QtYl_nI.jpg"/>
          <p:cNvPicPr>
            <a:picLocks noChangeAspect="1" noChangeArrowheads="1"/>
          </p:cNvPicPr>
          <p:nvPr/>
        </p:nvPicPr>
        <p:blipFill>
          <a:blip r:embed="rId5" cstate="print"/>
          <a:srcRect t="8158" r="4785"/>
          <a:stretch>
            <a:fillRect/>
          </a:stretch>
        </p:blipFill>
        <p:spPr bwMode="auto">
          <a:xfrm rot="657554">
            <a:off x="5328006" y="1607624"/>
            <a:ext cx="3016735" cy="218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1\Desktop\7z_TgpJzb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1347">
            <a:off x="1163931" y="3846819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1\Desktop\я\совы\orig (1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9675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9324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1\Desktop\я\совы\image_11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2896"/>
            <a:ext cx="25908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1643050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65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строчка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существительное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865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строчка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прилагательных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865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строчка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глагола</a:t>
            </a:r>
          </a:p>
          <a:p>
            <a:pPr>
              <a:spcAft>
                <a:spcPts val="865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строчка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фраза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предложение</a:t>
            </a:r>
          </a:p>
          <a:p>
            <a:pPr>
              <a:spcAft>
                <a:spcPts val="865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 строчка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слово-резюме</a:t>
            </a:r>
            <a:r>
              <a:rPr lang="ru-RU" sz="2800" dirty="0" smtClean="0"/>
              <a:t>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764704"/>
            <a:ext cx="3568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65"/>
              </a:spcAf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1\Desktop\я\совы\image_11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448272" cy="315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0"/>
            <a:ext cx="9141168" cy="68613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2634630" cy="351284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1\Desktop\я\совы\76717070d623f8db0fd9fe09a8df50c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1875088" cy="2424683"/>
          </a:xfrm>
          <a:prstGeom prst="rect">
            <a:avLst/>
          </a:prstGeom>
          <a:noFill/>
        </p:spPr>
      </p:pic>
      <p:pic>
        <p:nvPicPr>
          <p:cNvPr id="8" name="Picture 2" descr="C:\Users\1\Desktop\я\совы\orig (1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86512" y="4143380"/>
            <a:ext cx="2086948" cy="208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484784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b="1" dirty="0" smtClean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Муниципальное бюджетное</a:t>
            </a:r>
          </a:p>
          <a:p>
            <a:pPr algn="ctr">
              <a:defRPr/>
            </a:pPr>
            <a:r>
              <a:rPr lang="ru-RU" alt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>
              <a:defRPr/>
            </a:pPr>
            <a:endParaRPr lang="ru-RU" altLang="ru-RU" b="1" dirty="0" smtClean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</a:rPr>
              <a:t>«Детский сад № 18 «Вишенка»</a:t>
            </a:r>
          </a:p>
          <a:p>
            <a:pPr>
              <a:defRPr/>
            </a:pPr>
            <a:endParaRPr lang="ru-RU" b="1" dirty="0" smtClean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Georgia" pitchFamily="18" charset="0"/>
              <a:sym typeface="Wingdings" pitchFamily="2" charset="2"/>
            </a:endParaRPr>
          </a:p>
          <a:p>
            <a:pPr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sym typeface="Wingdings" pitchFamily="2" charset="2"/>
              </a:rPr>
              <a:t> </a:t>
            </a: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624751, Свердловская область, г. Реж, ул. Ломоносова, д.10</a:t>
            </a:r>
          </a:p>
          <a:p>
            <a:pPr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sym typeface="Wingdings" pitchFamily="2" charset="2"/>
              </a:rPr>
              <a:t> </a:t>
            </a: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(34364) 2-39-68</a:t>
            </a:r>
          </a:p>
          <a:p>
            <a:pPr algn="ctr">
              <a:defRPr/>
            </a:pPr>
            <a:r>
              <a:rPr lang="en-US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E-mail</a:t>
            </a: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ds-18vishenka@mail.ru</a:t>
            </a:r>
          </a:p>
          <a:p>
            <a:pPr algn="ctr">
              <a:defRPr/>
            </a:pPr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Сайт д/с: </a:t>
            </a:r>
            <a:r>
              <a:rPr lang="en-US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Georgia" pitchFamily="18" charset="0"/>
                <a:cs typeface="Times New Roman" pitchFamily="18" charset="0"/>
                <a:sym typeface="Wingdings" pitchFamily="2" charset="2"/>
              </a:rPr>
              <a:t>//18rezh.tvoysadik.ru</a:t>
            </a:r>
            <a:endParaRPr lang="ru-RU" b="1" dirty="0" smtClean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Georgia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268760"/>
            <a:ext cx="777686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ru-RU" sz="2800" i="1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любознательности.” </a:t>
            </a:r>
            <a:endParaRPr lang="ru-RU" sz="2400" i="1" dirty="0" smtClean="0">
              <a:ln w="18415" cmpd="sng">
                <a:solidFill>
                  <a:srgbClr val="CC0099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2400" b="1" dirty="0" smtClean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Georgia" pitchFamily="18" charset="0"/>
            </a:endParaRPr>
          </a:p>
          <a:p>
            <a:pPr algn="r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В.А. Сухомлинский</a:t>
            </a:r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42"/>
            <a:ext cx="9144000" cy="68634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124744"/>
            <a:ext cx="2290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0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0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648" y="2107616"/>
            <a:ext cx="6192688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 w="317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CCFF">
                        <a:shade val="30000"/>
                        <a:satMod val="115000"/>
                      </a:srgbClr>
                    </a:gs>
                    <a:gs pos="50000">
                      <a:srgbClr val="00CCFF">
                        <a:shade val="67500"/>
                        <a:satMod val="115000"/>
                      </a:srgbClr>
                    </a:gs>
                    <a:gs pos="100000">
                      <a:srgbClr val="00CC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компетентности педагогов путем </a:t>
            </a:r>
            <a:r>
              <a:rPr kumimoji="0" lang="ru-RU" sz="2800" b="1" u="none" strike="noStrike" cap="none" normalizeH="0" baseline="0" dirty="0" smtClean="0">
                <a:ln w="317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CCFF">
                        <a:shade val="30000"/>
                        <a:satMod val="115000"/>
                      </a:srgbClr>
                    </a:gs>
                    <a:gs pos="50000">
                      <a:srgbClr val="00CCFF">
                        <a:shade val="67500"/>
                        <a:satMod val="115000"/>
                      </a:srgbClr>
                    </a:gs>
                    <a:gs pos="100000">
                      <a:srgbClr val="00CC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осваивания</a:t>
            </a:r>
            <a:r>
              <a:rPr kumimoji="0" lang="ru-RU" sz="2800" b="1" i="0" u="none" strike="noStrike" cap="none" normalizeH="0" baseline="0" dirty="0" smtClean="0">
                <a:ln w="317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CCFF">
                        <a:shade val="30000"/>
                        <a:satMod val="115000"/>
                      </a:srgbClr>
                    </a:gs>
                    <a:gs pos="50000">
                      <a:srgbClr val="00CCFF">
                        <a:shade val="67500"/>
                        <a:satMod val="115000"/>
                      </a:srgbClr>
                    </a:gs>
                    <a:gs pos="100000">
                      <a:srgbClr val="00CC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технологий применения игр с блоками Дьенеша и кругами Эйлера при формировании мыслительных умений дошкольников</a:t>
            </a:r>
            <a:endParaRPr kumimoji="0" lang="ru-RU" sz="2800" b="1" i="0" u="none" strike="noStrike" cap="none" normalizeH="0" baseline="0" dirty="0" smtClean="0">
              <a:ln w="3175"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00CCFF">
                      <a:shade val="30000"/>
                      <a:satMod val="115000"/>
                    </a:srgbClr>
                  </a:gs>
                  <a:gs pos="50000">
                    <a:srgbClr val="00CCFF">
                      <a:shade val="67500"/>
                      <a:satMod val="115000"/>
                    </a:srgbClr>
                  </a:gs>
                  <a:gs pos="100000">
                    <a:srgbClr val="00CC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42"/>
            <a:ext cx="9144000" cy="68634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48478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Познакомить педагогов с опытом работы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использованию  инновационных технологий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работе с детьми дошкольного возраста</a:t>
            </a: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Активизировать заинтересованность педагогов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реализации современных образовательных технологий</a:t>
            </a: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Развивать интерес к оригинальной образовательной игровой технологии и желание применять на практике данную технологию</a:t>
            </a: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pic>
        <p:nvPicPr>
          <p:cNvPr id="7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4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674641004"/>
              </p:ext>
            </p:extLst>
          </p:nvPr>
        </p:nvGraphicFramePr>
        <p:xfrm>
          <a:off x="827584" y="2204864"/>
          <a:ext cx="756084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196752"/>
            <a:ext cx="7403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проведения мастер-класса: </a:t>
            </a:r>
          </a:p>
        </p:txBody>
      </p:sp>
      <p:pic>
        <p:nvPicPr>
          <p:cNvPr id="9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4797152"/>
            <a:ext cx="446449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Мудрая сова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совы\zzz7hfh-fje4njnjjjdssw-njjdacija2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531133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24"/>
            <a:ext cx="9144000" cy="6863442"/>
          </a:xfrm>
          <a:prstGeom prst="rect">
            <a:avLst/>
          </a:prstGeom>
          <a:noFill/>
        </p:spPr>
      </p:pic>
      <p:pic>
        <p:nvPicPr>
          <p:cNvPr id="6" name="Picture 10" descr="92878631"/>
          <p:cNvPicPr>
            <a:picLocks noChangeAspect="1" noChangeArrowheads="1"/>
          </p:cNvPicPr>
          <p:nvPr/>
        </p:nvPicPr>
        <p:blipFill>
          <a:blip r:embed="rId3" cstate="print"/>
          <a:srcRect b="3952"/>
          <a:stretch>
            <a:fillRect/>
          </a:stretch>
        </p:blipFill>
        <p:spPr>
          <a:xfrm>
            <a:off x="5004048" y="1412776"/>
            <a:ext cx="3124200" cy="4464496"/>
          </a:xfrm>
          <a:prstGeom prst="rect">
            <a:avLst/>
          </a:prstGeom>
          <a:ln w="28575"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340768"/>
            <a:ext cx="42484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Золтан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Всемирно-известный венгерский профессор, математик, специалист по психологии, создатель прогрессивной авторской методики обучения детей «НОВАЯ МАТЕМАТИКА»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916832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Дьенеш</a:t>
            </a:r>
            <a:endParaRPr lang="ru-RU" sz="4000" dirty="0"/>
          </a:p>
        </p:txBody>
      </p:sp>
      <p:pic>
        <p:nvPicPr>
          <p:cNvPr id="10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1\Desktop\я\совы\9590020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1441926" cy="13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" y="-3316"/>
            <a:ext cx="9141168" cy="6861316"/>
          </a:xfrm>
          <a:prstGeom prst="rect">
            <a:avLst/>
          </a:prstGeom>
          <a:noFill/>
        </p:spPr>
      </p:pic>
      <p:pic>
        <p:nvPicPr>
          <p:cNvPr id="2051" name="Picture 3" descr="C:\Users\1\Desktop\BCIxDPvAD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07834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6800" y="620688"/>
            <a:ext cx="5373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Блоки дьенеша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1916832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Количество: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48 штук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Форма: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круг, треугольник, квадрат, прямоугольник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Цвет: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красный,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желтый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Размер: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большой, маленький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Толщина: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толстый, тонкий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рисунки\75615545_large_5fbdb6f5e3c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2349">
            <a:off x="7774484" y="439301"/>
            <a:ext cx="890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1\Desktop\я\совы\orig (3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1944" cy="178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418</Words>
  <Application>Microsoft Office PowerPoint</Application>
  <PresentationFormat>Экран (4:3)</PresentationFormat>
  <Paragraphs>96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79</cp:revision>
  <dcterms:created xsi:type="dcterms:W3CDTF">2020-07-20T13:01:24Z</dcterms:created>
  <dcterms:modified xsi:type="dcterms:W3CDTF">2020-07-31T05:03:35Z</dcterms:modified>
</cp:coreProperties>
</file>