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7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0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3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89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7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6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52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9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1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52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EAFD-B90B-436B-9904-11FC6CD2954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1D23-C978-4FF7-B8F0-537D1F6ED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0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" y="4116643"/>
            <a:ext cx="4272580" cy="1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61" y="4099747"/>
            <a:ext cx="4444403" cy="183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2791927" y="2463188"/>
            <a:ext cx="18005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8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9349" y="5750004"/>
            <a:ext cx="20929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</a:t>
            </a:r>
            <a:endParaRPr lang="ru-RU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748751" y="5916803"/>
            <a:ext cx="210703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ТИП</a:t>
            </a:r>
            <a:endParaRPr lang="ru-RU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349" y="527182"/>
            <a:ext cx="366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34499" y="-31508"/>
            <a:ext cx="1805212" cy="2164597"/>
            <a:chOff x="434499" y="-31508"/>
            <a:chExt cx="1805212" cy="2164597"/>
          </a:xfrm>
        </p:grpSpPr>
        <p:pic>
          <p:nvPicPr>
            <p:cNvPr id="5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450656" y="-31508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Прямоугольник 38"/>
            <p:cNvSpPr/>
            <p:nvPr/>
          </p:nvSpPr>
          <p:spPr>
            <a:xfrm>
              <a:off x="434499" y="655262"/>
              <a:ext cx="1800547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ИМЕН</a:t>
              </a:r>
            </a:p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НЫЕ</a:t>
              </a:r>
              <a:endPara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533915" y="-22582"/>
            <a:ext cx="2088232" cy="2164597"/>
            <a:chOff x="3533915" y="-22582"/>
            <a:chExt cx="2088232" cy="2164597"/>
          </a:xfrm>
        </p:grpSpPr>
        <p:pic>
          <p:nvPicPr>
            <p:cNvPr id="27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3655456" y="-22582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Прямоугольник 40"/>
            <p:cNvSpPr/>
            <p:nvPr/>
          </p:nvSpPr>
          <p:spPr>
            <a:xfrm>
              <a:off x="3533915" y="681118"/>
              <a:ext cx="2088232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НАРЕЧ</a:t>
              </a:r>
            </a:p>
            <a:p>
              <a:pPr algn="ctr"/>
              <a:r>
                <a:rPr lang="ru-RU" sz="28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НЫЕ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876618" y="-19284"/>
            <a:ext cx="1958328" cy="2164597"/>
            <a:chOff x="6876618" y="-19284"/>
            <a:chExt cx="1958328" cy="2164597"/>
          </a:xfrm>
        </p:grpSpPr>
        <p:pic>
          <p:nvPicPr>
            <p:cNvPr id="31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6925681" y="-19284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Прямоугольник 41"/>
            <p:cNvSpPr/>
            <p:nvPr/>
          </p:nvSpPr>
          <p:spPr>
            <a:xfrm>
              <a:off x="6876618" y="664982"/>
              <a:ext cx="1958328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ПРИМЫ</a:t>
              </a:r>
            </a:p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КАНИЕ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28798" y="2077677"/>
            <a:ext cx="1958328" cy="2164597"/>
            <a:chOff x="428798" y="2077677"/>
            <a:chExt cx="1958328" cy="2164597"/>
          </a:xfrm>
        </p:grpSpPr>
        <p:pic>
          <p:nvPicPr>
            <p:cNvPr id="35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470977" y="2077677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Прямоугольник 42"/>
            <p:cNvSpPr/>
            <p:nvPr/>
          </p:nvSpPr>
          <p:spPr>
            <a:xfrm>
              <a:off x="428798" y="2848250"/>
              <a:ext cx="1958328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УПРАВЛЕ</a:t>
              </a:r>
            </a:p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НИЕ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644430" y="2024919"/>
            <a:ext cx="2088232" cy="2164597"/>
            <a:chOff x="3644430" y="2024919"/>
            <a:chExt cx="2088232" cy="2164597"/>
          </a:xfrm>
        </p:grpSpPr>
        <p:pic>
          <p:nvPicPr>
            <p:cNvPr id="34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3745998" y="2024919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Прямоугольник 43"/>
            <p:cNvSpPr/>
            <p:nvPr/>
          </p:nvSpPr>
          <p:spPr>
            <a:xfrm>
              <a:off x="3644430" y="2799489"/>
              <a:ext cx="2088232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ГЛАГОЛЬ</a:t>
              </a:r>
            </a:p>
            <a:p>
              <a:pPr algn="ctr"/>
              <a:r>
                <a:rPr lang="ru-RU" sz="28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НЫЕ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786296" y="1981376"/>
            <a:ext cx="1958328" cy="2164597"/>
            <a:chOff x="6786296" y="1981376"/>
            <a:chExt cx="1958328" cy="2164597"/>
          </a:xfrm>
        </p:grpSpPr>
        <p:pic>
          <p:nvPicPr>
            <p:cNvPr id="33" name="Picture 2" descr="Зеленое Яблоко Свежий И Зеленый Дизайн Листьев Изолированные На ..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6" t="7577" r="13369"/>
            <a:stretch/>
          </p:blipFill>
          <p:spPr bwMode="auto">
            <a:xfrm>
              <a:off x="6870933" y="1981376"/>
              <a:ext cx="1789055" cy="2164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Прямоугольник 44"/>
            <p:cNvSpPr/>
            <p:nvPr/>
          </p:nvSpPr>
          <p:spPr>
            <a:xfrm>
              <a:off x="6786296" y="2692378"/>
              <a:ext cx="1958328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СОГЛАСО</a:t>
              </a:r>
            </a:p>
            <a:p>
              <a:pPr algn="ctr"/>
              <a:r>
                <a:rPr lang="ru-RU" sz="2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ВАНИЕ</a:t>
              </a:r>
              <a:endPara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5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47344 0.5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2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0886 0.492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74497 0.492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57" y="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4658 0.1807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9" y="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23872 0.25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7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09045 0.253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14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Бочаров Сергей</cp:lastModifiedBy>
  <cp:revision>33</cp:revision>
  <dcterms:created xsi:type="dcterms:W3CDTF">2019-01-26T14:34:33Z</dcterms:created>
  <dcterms:modified xsi:type="dcterms:W3CDTF">2024-04-25T07:00:36Z</dcterms:modified>
</cp:coreProperties>
</file>