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P" lastIdx="3" clrIdx="0">
    <p:extLst>
      <p:ext uri="{19B8F6BF-5375-455C-9EA6-DF929625EA0E}">
        <p15:presenceInfo xmlns:p15="http://schemas.microsoft.com/office/powerpoint/2012/main" userId="Professio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247D2-31D5-4E38-845F-5AFA91A69ABB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6C8CD-C26A-4324-ADD3-3C2186DB8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2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6C8CD-C26A-4324-ADD3-3C2186DB82E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29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24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967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0406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676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2242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82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906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2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85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8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54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17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6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174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74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28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6FFDB-462D-4462-9721-012A44BF0287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2D7091B-1E22-4874-919A-044F2DCC8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67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23C14-24D5-4E62-B84B-17FAA61CBA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 «Весна! Весна! Звенят пичужек голоса»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47CD1C-E294-4EC6-9AA4-3E84845692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dirty="0"/>
              <a:t>Подготовила:</a:t>
            </a:r>
          </a:p>
          <a:p>
            <a:pPr algn="r"/>
            <a:r>
              <a:rPr lang="ru-RU" dirty="0"/>
              <a:t>Воспитатель </a:t>
            </a:r>
          </a:p>
          <a:p>
            <a:pPr algn="r"/>
            <a:r>
              <a:rPr lang="ru-RU" dirty="0" err="1"/>
              <a:t>Обметица</a:t>
            </a:r>
            <a:r>
              <a:rPr lang="ru-RU" dirty="0"/>
              <a:t> Н.Н.</a:t>
            </a:r>
          </a:p>
        </p:txBody>
      </p:sp>
    </p:spTree>
    <p:extLst>
      <p:ext uri="{BB962C8B-B14F-4D97-AF65-F5344CB8AC3E}">
        <p14:creationId xmlns:p14="http://schemas.microsoft.com/office/powerpoint/2010/main" val="1644728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160646-0C05-4FCE-B47E-5A65C760E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72" y="904944"/>
            <a:ext cx="7140636" cy="5048112"/>
          </a:xfrm>
        </p:spPr>
      </p:pic>
    </p:spTree>
    <p:extLst>
      <p:ext uri="{BB962C8B-B14F-4D97-AF65-F5344CB8AC3E}">
        <p14:creationId xmlns:p14="http://schemas.microsoft.com/office/powerpoint/2010/main" val="3636782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FA16E0-AED2-4BEA-8E6E-DAC4B2620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93" y="1115654"/>
            <a:ext cx="8225230" cy="4626692"/>
          </a:xfrm>
        </p:spPr>
      </p:pic>
    </p:spTree>
    <p:extLst>
      <p:ext uri="{BB962C8B-B14F-4D97-AF65-F5344CB8AC3E}">
        <p14:creationId xmlns:p14="http://schemas.microsoft.com/office/powerpoint/2010/main" val="189591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4CC795-3E57-4DE4-A628-462CB87C8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15" y="636104"/>
            <a:ext cx="6277224" cy="5804453"/>
          </a:xfrm>
        </p:spPr>
      </p:pic>
      <p:pic>
        <p:nvPicPr>
          <p:cNvPr id="3" name="Голоса птиц - пение птиц на рассвете">
            <a:hlinkClick r:id="" action="ppaction://media"/>
            <a:extLst>
              <a:ext uri="{FF2B5EF4-FFF2-40B4-BE49-F238E27FC236}">
                <a16:creationId xmlns:a16="http://schemas.microsoft.com/office/drawing/2014/main" id="{6B3FDAF9-F6E1-4984-A093-29A504E5D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523" y="818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7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45AF13-870F-46B6-94B4-1D61785CA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1" y="938254"/>
            <a:ext cx="7617318" cy="5103772"/>
          </a:xfrm>
        </p:spPr>
      </p:pic>
      <p:pic>
        <p:nvPicPr>
          <p:cNvPr id="3" name="sansonnet-avec-cri-type-carouge-et-chant">
            <a:hlinkClick r:id="" action="ppaction://media"/>
            <a:extLst>
              <a:ext uri="{FF2B5EF4-FFF2-40B4-BE49-F238E27FC236}">
                <a16:creationId xmlns:a16="http://schemas.microsoft.com/office/drawing/2014/main" id="{B4FA53B1-AE4D-47BE-8629-B954E6F39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1479" y="938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2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E1EEAE-1398-41A2-B2F4-83F338DC1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93" y="1057523"/>
            <a:ext cx="7564401" cy="5017273"/>
          </a:xfrm>
        </p:spPr>
      </p:pic>
      <p:pic>
        <p:nvPicPr>
          <p:cNvPr id="3" name="morning-meadow-birdsongs-looping_zyb7nhnu">
            <a:hlinkClick r:id="" action="ppaction://media"/>
            <a:extLst>
              <a:ext uri="{FF2B5EF4-FFF2-40B4-BE49-F238E27FC236}">
                <a16:creationId xmlns:a16="http://schemas.microsoft.com/office/drawing/2014/main" id="{FB227FD5-73AB-40A2-B679-45D04C3C7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4744" y="1057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5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58FA2-5645-4927-BD48-0BC13AF1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Прилетела к нам с теплом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проделав длинный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Лепит домик под окном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травы и глины.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(Ласточка)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 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947C86-8998-4BAB-A0A9-0A1F34441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64" y="1488281"/>
            <a:ext cx="3881437" cy="3881437"/>
          </a:xfrm>
        </p:spPr>
      </p:pic>
      <p:pic>
        <p:nvPicPr>
          <p:cNvPr id="6" name="swallows-screeching_gkkehhno">
            <a:hlinkClick r:id="" action="ppaction://media"/>
            <a:extLst>
              <a:ext uri="{FF2B5EF4-FFF2-40B4-BE49-F238E27FC236}">
                <a16:creationId xmlns:a16="http://schemas.microsoft.com/office/drawing/2014/main" id="{64EF0A9A-9F39-4914-8F30-4DA814992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9430" y="1589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3F0D2-37D8-4980-A63A-78DB8941F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Его трели любой узнает, 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Он же песни чужие поет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Удивительный певец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Всеми любимый наш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(Скворец)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0C60688-1D74-4C92-878C-59CC2F7F1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62" y="2022018"/>
            <a:ext cx="4876436" cy="3559798"/>
          </a:xfrm>
        </p:spPr>
      </p:pic>
      <p:pic>
        <p:nvPicPr>
          <p:cNvPr id="4" name="5228311">
            <a:hlinkClick r:id="" action="ppaction://media"/>
            <a:extLst>
              <a:ext uri="{FF2B5EF4-FFF2-40B4-BE49-F238E27FC236}">
                <a16:creationId xmlns:a16="http://schemas.microsoft.com/office/drawing/2014/main" id="{ED62B465-D547-47D4-A033-30C0D4690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69202" y="2022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8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842AA-8460-4511-B417-B104E4CD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голосисто с вышины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Поет, на солнышке сверкая: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 пришла к нам молодая,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здесь пою приход весны.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(Жаворонок)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47F165-264C-48E9-814E-D1182F2B9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21" y="1564240"/>
            <a:ext cx="4847062" cy="3881437"/>
          </a:xfrm>
        </p:spPr>
      </p:pic>
      <p:pic>
        <p:nvPicPr>
          <p:cNvPr id="3" name="523027">
            <a:hlinkClick r:id="" action="ppaction://media"/>
            <a:extLst>
              <a:ext uri="{FF2B5EF4-FFF2-40B4-BE49-F238E27FC236}">
                <a16:creationId xmlns:a16="http://schemas.microsoft.com/office/drawing/2014/main" id="{C435AAA7-E3E0-47BF-B38B-AA8278A29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7381" y="1564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89249-4E0B-41A2-8E1C-4DCCB446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Певец из птичек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отличный,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тот «артист»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вид неказист!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(Соловей)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1FEA70C1-7F96-47BB-A9DF-2CA88A24A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68" y="2025417"/>
            <a:ext cx="5452397" cy="3500740"/>
          </a:xfrm>
        </p:spPr>
      </p:pic>
      <p:pic>
        <p:nvPicPr>
          <p:cNvPr id="5" name="zvuki-lesa-solovey">
            <a:hlinkClick r:id="" action="ppaction://media"/>
            <a:extLst>
              <a:ext uri="{FF2B5EF4-FFF2-40B4-BE49-F238E27FC236}">
                <a16:creationId xmlns:a16="http://schemas.microsoft.com/office/drawing/2014/main" id="{5D1CED67-7CAA-4C7B-A756-A8FD81450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0505" y="2025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63EAE-EA87-42DE-BD7A-D455F5F61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Предвестники весны,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длинными носами,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крикливые они,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Этих птиц, все знают…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(Грачи)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E1B1154-307A-4203-90C6-B23607518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09" y="1930400"/>
            <a:ext cx="6249725" cy="4081718"/>
          </a:xfrm>
        </p:spPr>
      </p:pic>
      <p:pic>
        <p:nvPicPr>
          <p:cNvPr id="9" name="Звуки птиц - Грачи">
            <a:hlinkClick r:id="" action="ppaction://media"/>
            <a:extLst>
              <a:ext uri="{FF2B5EF4-FFF2-40B4-BE49-F238E27FC236}">
                <a16:creationId xmlns:a16="http://schemas.microsoft.com/office/drawing/2014/main" id="{9AAC1574-DFC5-4182-9C98-456211502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5088" y="2268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1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CCE12-D9D1-41CE-B66E-4EECC18CE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часто слышится в леску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ветвей: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Ку–ку! Ку–ку!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пёстренькая птичка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чужом гнезде снесла яичко?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(Кукушка)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74C2B7-32C2-4824-ACDB-BCF93F20C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56" y="2011018"/>
            <a:ext cx="5566302" cy="3525325"/>
          </a:xfrm>
        </p:spPr>
      </p:pic>
      <p:pic>
        <p:nvPicPr>
          <p:cNvPr id="6" name="kukuet-kukushka">
            <a:hlinkClick r:id="" action="ppaction://media"/>
            <a:extLst>
              <a:ext uri="{FF2B5EF4-FFF2-40B4-BE49-F238E27FC236}">
                <a16:creationId xmlns:a16="http://schemas.microsoft.com/office/drawing/2014/main" id="{9381EEAE-37D6-4F43-AD0A-EBD856AE7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4489" y="2011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</TotalTime>
  <Words>221</Words>
  <Application>Microsoft Office PowerPoint</Application>
  <PresentationFormat>Широкоэкранный</PresentationFormat>
  <Paragraphs>11</Paragraphs>
  <Slides>12</Slides>
  <Notes>1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 3</vt:lpstr>
      <vt:lpstr>Аспект</vt:lpstr>
      <vt:lpstr> «Весна! Весна! Звенят пичужек голоса» </vt:lpstr>
      <vt:lpstr>Презентация PowerPoint</vt:lpstr>
      <vt:lpstr>Презентация PowerPoint</vt:lpstr>
      <vt:lpstr>Прилетела к нам с теплом Путь проделав длинный Лепит домик под окном  Из травы и глины. (Ласточка)  </vt:lpstr>
      <vt:lpstr>         Его трели любой узнает,          Он же песни чужие поет         Удивительный певец         Всеми любимый наш         (Скворец)</vt:lpstr>
      <vt:lpstr>Он голосисто с вышины Поет, на солнышке сверкая: Весна пришла к нам молодая, Я здесь пою приход весны. (Жаворонок) </vt:lpstr>
      <vt:lpstr>Певец из птичек Самый отличный,  Но тот «артист»  На вид неказист!  (Соловей)  </vt:lpstr>
      <vt:lpstr>Предвестники весны,  С длинными носами,  И крикливые они,  Этих птиц, все знают…  (Грачи)  </vt:lpstr>
      <vt:lpstr>Нам часто слышится в леску Между ветвей: — Ку–ку! Ку–ку! Какая пёстренькая птичка В чужом гнезде снесла яичко?  (Кукушка)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«Весна! Весна! Звенят пичужек голоса» </dc:title>
  <dc:creator>Professional</dc:creator>
  <cp:lastModifiedBy>Professional</cp:lastModifiedBy>
  <cp:revision>13</cp:revision>
  <dcterms:created xsi:type="dcterms:W3CDTF">2023-02-25T10:29:16Z</dcterms:created>
  <dcterms:modified xsi:type="dcterms:W3CDTF">2023-03-08T15:51:48Z</dcterms:modified>
</cp:coreProperties>
</file>