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DC4DF-83A5-4B33-BBB7-C9C4010BE40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22439-2A45-46D9-B1A8-1A8DDA25C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1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0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6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8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3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2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3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9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6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4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1EDF-84F8-4774-B984-2FAAA981C23F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53F8-60E2-441B-A0BA-6400970FB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5505" y="2505670"/>
            <a:ext cx="9000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Урок литературного чтения</a:t>
            </a:r>
          </a:p>
          <a:p>
            <a:pPr algn="ctr"/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класс</a:t>
            </a:r>
            <a:endParaRPr lang="ru-RU" sz="5400" b="0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1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plushcity.ru/wp-content/uploads/2022/08/dobroe-utro-krasivye-osennie-kartinki-1e25aa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7"/>
            <a:ext cx="12192001" cy="71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06137" y="492491"/>
            <a:ext cx="5541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Речевая разминка</a:t>
            </a:r>
            <a:endParaRPr lang="ru-RU" sz="5400" b="0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5741" y="1720840"/>
            <a:ext cx="81772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 будем разговаривать,</a:t>
            </a:r>
          </a:p>
          <a:p>
            <a:r>
              <a:rPr lang="ru-RU" sz="5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 будем выговаривать</a:t>
            </a:r>
          </a:p>
          <a:p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Всё правильно и внятно,</a:t>
            </a:r>
          </a:p>
          <a:p>
            <a:r>
              <a:rPr lang="ru-RU" sz="5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Чтоб было всем понятно!</a:t>
            </a:r>
            <a:endParaRPr lang="ru-RU" sz="5400" b="0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7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91878" cy="695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98025" y="2897761"/>
            <a:ext cx="63914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Михаил Михайлович</a:t>
            </a:r>
          </a:p>
          <a:p>
            <a:pPr algn="ctr"/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Пришвин</a:t>
            </a:r>
            <a:endParaRPr lang="ru-RU" sz="5400" b="0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4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2196" y="843677"/>
            <a:ext cx="51323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Узнаем…</a:t>
            </a:r>
          </a:p>
          <a:p>
            <a:r>
              <a:rPr lang="ru-RU" sz="5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Познакомимся…</a:t>
            </a:r>
          </a:p>
          <a:p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Будем учиться…</a:t>
            </a:r>
            <a:endParaRPr lang="ru-RU" sz="5400" b="0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3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D:\ОТКРЫТЫЙ УРОК\печать\в краю непуг птиц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224"/>
            <a:ext cx="4632960" cy="679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7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2830" y="885987"/>
            <a:ext cx="824244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Вдоль по речке, по водице,</a:t>
            </a:r>
          </a:p>
          <a:p>
            <a:r>
              <a:rPr lang="ru-RU" sz="5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Плывёт лодок вереница.</a:t>
            </a:r>
          </a:p>
          <a:p>
            <a:r>
              <a:rPr lang="ru-RU" sz="5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Впереди корабль идёт,</a:t>
            </a:r>
          </a:p>
          <a:p>
            <a:r>
              <a:rPr lang="ru-RU" sz="5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собою всех ведёт.</a:t>
            </a:r>
          </a:p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8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s://orenburgkniga.ru/wp-content/uploads/1/9/0/190f0551abe93277e76260a45459b3f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1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https://fsd.kopilkaurokov.ru/uploads/user_file_554b443b656f3/img_user_file_554b443b656f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56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гульнара</dc:creator>
  <cp:lastModifiedBy>гульнара</cp:lastModifiedBy>
  <cp:revision>13</cp:revision>
  <dcterms:created xsi:type="dcterms:W3CDTF">2022-11-29T14:40:15Z</dcterms:created>
  <dcterms:modified xsi:type="dcterms:W3CDTF">2022-11-30T16:54:54Z</dcterms:modified>
</cp:coreProperties>
</file>