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8" r:id="rId8"/>
    <p:sldId id="265" r:id="rId9"/>
    <p:sldId id="266" r:id="rId10"/>
    <p:sldId id="270" r:id="rId11"/>
    <p:sldId id="273" r:id="rId12"/>
    <p:sldId id="274" r:id="rId13"/>
    <p:sldId id="267" r:id="rId14"/>
    <p:sldId id="277" r:id="rId15"/>
    <p:sldId id="275" r:id="rId16"/>
    <p:sldId id="276" r:id="rId17"/>
    <p:sldId id="278" r:id="rId1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90" autoAdjust="0"/>
    <p:restoredTop sz="94371" autoAdjust="0"/>
  </p:normalViewPr>
  <p:slideViewPr>
    <p:cSldViewPr>
      <p:cViewPr varScale="1">
        <p:scale>
          <a:sx n="84" d="100"/>
          <a:sy n="84" d="100"/>
        </p:scale>
        <p:origin x="1387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4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14971" cy="638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81000" y="304800"/>
            <a:ext cx="845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3600" b="1" i="1" dirty="0" smtClean="0"/>
              <a:t>Путешествие по станциям </a:t>
            </a:r>
          </a:p>
          <a:p>
            <a:pPr algn="ctr"/>
            <a:r>
              <a:rPr lang="ru-RU" sz="3600" b="1" i="1" dirty="0" smtClean="0"/>
              <a:t>страны </a:t>
            </a:r>
            <a:r>
              <a:rPr lang="ru-RU" sz="3600" b="1" i="1" dirty="0" err="1" smtClean="0"/>
              <a:t>Химерии</a:t>
            </a:r>
            <a:endParaRPr lang="ru-RU" sz="36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7174992" y="5550991"/>
            <a:ext cx="1981200" cy="120032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Подготовила: </a:t>
            </a:r>
          </a:p>
          <a:p>
            <a:r>
              <a:rPr lang="ru-RU" dirty="0" smtClean="0"/>
              <a:t>учитель химии </a:t>
            </a:r>
          </a:p>
          <a:p>
            <a:r>
              <a:rPr lang="ru-RU" dirty="0" smtClean="0"/>
              <a:t>МАОУ «СОШ №9»</a:t>
            </a:r>
          </a:p>
          <a:p>
            <a:r>
              <a:rPr lang="ru-RU" dirty="0" smtClean="0"/>
              <a:t> Поварова Н.С.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657600" y="6553200"/>
            <a:ext cx="1905000" cy="255417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2023/2024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609600"/>
            <a:ext cx="8599487" cy="6019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Скругленный прямоугольник 4"/>
          <p:cNvSpPr/>
          <p:nvPr/>
        </p:nvSpPr>
        <p:spPr>
          <a:xfrm>
            <a:off x="990600" y="304800"/>
            <a:ext cx="7467600" cy="14478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Станция «</a:t>
            </a:r>
            <a:r>
              <a:rPr lang="ru-RU" sz="3600" dirty="0" err="1" smtClean="0"/>
              <a:t>Любознайкино</a:t>
            </a:r>
            <a:r>
              <a:rPr lang="ru-RU" sz="3600" dirty="0" smtClean="0"/>
              <a:t>»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28600"/>
            <a:ext cx="6553200" cy="6028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6281" y="3124200"/>
            <a:ext cx="3887719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0"/>
            <a:ext cx="4267200" cy="2834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7752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505200"/>
            <a:ext cx="3225800" cy="322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95600" y="3341265"/>
            <a:ext cx="2928938" cy="3516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Скругленный прямоугольник 8"/>
          <p:cNvSpPr/>
          <p:nvPr/>
        </p:nvSpPr>
        <p:spPr>
          <a:xfrm>
            <a:off x="6400800" y="5892800"/>
            <a:ext cx="24384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CaCO</a:t>
            </a:r>
            <a:r>
              <a:rPr lang="en-US" sz="1050" dirty="0" smtClean="0"/>
              <a:t>3</a:t>
            </a:r>
            <a:endParaRPr lang="ru-RU" sz="10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Сколько кальция в меле?</a:t>
            </a:r>
          </a:p>
          <a:p>
            <a:r>
              <a:rPr lang="ru-RU" sz="4400" dirty="0" smtClean="0"/>
              <a:t>Можно ли есть мел?</a:t>
            </a:r>
          </a:p>
          <a:p>
            <a:pPr>
              <a:buNone/>
            </a:pPr>
            <a:r>
              <a:rPr lang="ru-RU" sz="4400" dirty="0" smtClean="0"/>
              <a:t> Найдите массовую долю кальция в меле. Для этого посчитайте молекулярную массу  молекулы: </a:t>
            </a:r>
            <a:endParaRPr lang="ru-RU" sz="44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143000" y="533400"/>
            <a:ext cx="7162800" cy="8382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Станция «</a:t>
            </a:r>
            <a:r>
              <a:rPr lang="ru-RU" dirty="0" err="1" smtClean="0"/>
              <a:t>Задачкино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5562600"/>
            <a:ext cx="2462997" cy="8596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Правда ли?...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" y="1219200"/>
            <a:ext cx="9067800" cy="4525963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4400" i="1" dirty="0" smtClean="0"/>
              <a:t>Крахмал вреден для пищеварения.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4400" i="1" dirty="0" smtClean="0"/>
              <a:t>Крахмал улучшает сорт муки.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4400" i="1" dirty="0" smtClean="0"/>
              <a:t>Крахмал есть в капусте.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4400" i="1" dirty="0" smtClean="0"/>
              <a:t>Молоко нельзя пить на ночь.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4400" i="1" dirty="0" smtClean="0"/>
              <a:t>Кислое молоко продлевает жизнь. </a:t>
            </a:r>
            <a:endParaRPr lang="ru-RU" sz="4400" i="1" dirty="0"/>
          </a:p>
        </p:txBody>
      </p:sp>
    </p:spTree>
    <p:extLst>
      <p:ext uri="{BB962C8B-B14F-4D97-AF65-F5344CB8AC3E}">
        <p14:creationId xmlns:p14="http://schemas.microsoft.com/office/powerpoint/2010/main" val="4015425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029" y="0"/>
            <a:ext cx="9114971" cy="638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81000" y="304800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3600" b="1" i="1" dirty="0" smtClean="0"/>
              <a:t>Станция «Конечная»</a:t>
            </a:r>
            <a:endParaRPr lang="ru-RU" sz="3600" b="1" i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Вопросы на засыпку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Что объединяет пшеницу, кисель, манник и картофель?</a:t>
            </a:r>
          </a:p>
          <a:p>
            <a:r>
              <a:rPr lang="ru-RU" dirty="0" smtClean="0"/>
              <a:t>Крахмал – это вещество или смесь?</a:t>
            </a:r>
          </a:p>
          <a:p>
            <a:r>
              <a:rPr lang="ru-RU" dirty="0" smtClean="0"/>
              <a:t>Какие виды молока вы знаете?</a:t>
            </a:r>
          </a:p>
          <a:p>
            <a:r>
              <a:rPr lang="ru-RU" dirty="0" smtClean="0"/>
              <a:t>Молоко это вещество или смесь? Почему?</a:t>
            </a:r>
          </a:p>
        </p:txBody>
      </p:sp>
    </p:spTree>
    <p:extLst>
      <p:ext uri="{BB962C8B-B14F-4D97-AF65-F5344CB8AC3E}">
        <p14:creationId xmlns:p14="http://schemas.microsoft.com/office/powerpoint/2010/main" val="944958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029" y="0"/>
            <a:ext cx="9114971" cy="638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57200" y="1905000"/>
            <a:ext cx="845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prstClr val="black"/>
                </a:solidFill>
              </a:rPr>
              <a:t>Подведение итогов!</a:t>
            </a:r>
            <a:endParaRPr lang="ru-RU" sz="3200" b="1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699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3528" y="-21336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Скругленный прямоугольник 4"/>
          <p:cNvSpPr/>
          <p:nvPr/>
        </p:nvSpPr>
        <p:spPr>
          <a:xfrm>
            <a:off x="1524000" y="457200"/>
            <a:ext cx="6248400" cy="9144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Станция «Тело – вещество»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6096000" y="5797854"/>
            <a:ext cx="25146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7</a:t>
            </a:r>
            <a:endParaRPr lang="ru-RU" sz="4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943600" y="5529624"/>
            <a:ext cx="2819400" cy="1489602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>
            <a:normAutofit/>
          </a:bodyPr>
          <a:lstStyle/>
          <a:p>
            <a:r>
              <a:rPr lang="ru-RU" dirty="0" smtClean="0"/>
              <a:t>Меня любит человек!                                                                                                                                 Мною назван целый век!                                                                                                                                Я блестяща и рыжа,                                                                                                                                        Очень в сплавах  хороша!</a:t>
            </a:r>
          </a:p>
          <a:p>
            <a:r>
              <a:rPr lang="ru-RU" b="1" dirty="0" smtClean="0"/>
              <a:t> </a:t>
            </a:r>
            <a:r>
              <a:rPr lang="ru-RU" dirty="0" smtClean="0"/>
              <a:t>Я - металл незаменимый,                                                                                                                     Очень летчиком любимый,                                                                                                                          Легкий, электропроводный,                                                                                                                         Я конечно бесподобный!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990600" y="5410200"/>
            <a:ext cx="7543800" cy="14478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О</a:t>
            </a:r>
            <a:r>
              <a:rPr lang="en-US" sz="3600" dirty="0" smtClean="0"/>
              <a:t>, </a:t>
            </a:r>
            <a:r>
              <a:rPr lang="en-US" sz="3600" dirty="0" err="1" smtClean="0"/>
              <a:t>Cl</a:t>
            </a:r>
            <a:r>
              <a:rPr lang="en-US" sz="3600" dirty="0" smtClean="0"/>
              <a:t>, Li,   N</a:t>
            </a:r>
            <a:r>
              <a:rPr lang="ru-RU" sz="3600" dirty="0" smtClean="0"/>
              <a:t>, </a:t>
            </a:r>
            <a:r>
              <a:rPr lang="en-US" sz="3600" dirty="0" smtClean="0"/>
              <a:t>Cu, C,  Al,  Na, Ca  </a:t>
            </a:r>
            <a:r>
              <a:rPr lang="ru-RU" sz="3600" dirty="0" smtClean="0"/>
              <a:t> </a:t>
            </a:r>
            <a:endParaRPr lang="ru-RU" sz="36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57200" y="152400"/>
            <a:ext cx="7620000" cy="11430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Станция «Загадочная»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Станция загадки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чем горят дрова и газ,</a:t>
            </a:r>
            <a:br>
              <a:rPr lang="ru-RU" dirty="0" smtClean="0"/>
            </a:br>
            <a:r>
              <a:rPr lang="ru-RU" dirty="0" smtClean="0"/>
              <a:t>Фосфор, водород, алмаз?</a:t>
            </a:r>
            <a:br>
              <a:rPr lang="ru-RU" dirty="0" smtClean="0"/>
            </a:br>
            <a:r>
              <a:rPr lang="ru-RU" dirty="0" smtClean="0"/>
              <a:t>Дышит чем любой из нас</a:t>
            </a:r>
            <a:br>
              <a:rPr lang="ru-RU" dirty="0" smtClean="0"/>
            </a:br>
            <a:r>
              <a:rPr lang="ru-RU" dirty="0" smtClean="0"/>
              <a:t>Каждый миг и каждый час?</a:t>
            </a:r>
            <a:br>
              <a:rPr lang="ru-RU" dirty="0" smtClean="0"/>
            </a:br>
            <a:r>
              <a:rPr lang="ru-RU" dirty="0" smtClean="0"/>
              <a:t>Без чего мертва природа?</a:t>
            </a:r>
            <a:br>
              <a:rPr lang="ru-RU" dirty="0" smtClean="0"/>
            </a:br>
            <a:r>
              <a:rPr lang="ru-RU" dirty="0" smtClean="0"/>
              <a:t>Правильно, без … . </a:t>
            </a:r>
          </a:p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914400" y="5105400"/>
            <a:ext cx="7543800" cy="14478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О</a:t>
            </a:r>
            <a:r>
              <a:rPr lang="en-US" sz="3600" dirty="0" smtClean="0"/>
              <a:t>, </a:t>
            </a:r>
            <a:r>
              <a:rPr lang="en-US" sz="3600" dirty="0" err="1" smtClean="0"/>
              <a:t>Cl</a:t>
            </a:r>
            <a:r>
              <a:rPr lang="en-US" sz="3600" dirty="0" smtClean="0"/>
              <a:t>, Li,   N</a:t>
            </a:r>
            <a:r>
              <a:rPr lang="ru-RU" sz="3600" dirty="0" smtClean="0"/>
              <a:t>, </a:t>
            </a:r>
            <a:r>
              <a:rPr lang="en-US" sz="3600" dirty="0" smtClean="0"/>
              <a:t>Cu, C,  Al,  Na, Ca  </a:t>
            </a:r>
            <a:r>
              <a:rPr lang="ru-RU" sz="3600" dirty="0" smtClean="0"/>
              <a:t> </a:t>
            </a:r>
            <a:endParaRPr lang="ru-RU" sz="36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57200" y="152400"/>
            <a:ext cx="7620000" cy="11430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Станция «Загадочная»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Станция загадки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Удивить готов он нас —</a:t>
            </a:r>
            <a:br>
              <a:rPr lang="ru-RU" dirty="0" smtClean="0"/>
            </a:br>
            <a:r>
              <a:rPr lang="ru-RU" dirty="0" smtClean="0"/>
              <a:t>Он и уголь, и алмаз,</a:t>
            </a:r>
            <a:br>
              <a:rPr lang="ru-RU" dirty="0" smtClean="0"/>
            </a:br>
            <a:r>
              <a:rPr lang="ru-RU" dirty="0" smtClean="0"/>
              <a:t>Он в карандашах сидит,</a:t>
            </a:r>
            <a:br>
              <a:rPr lang="ru-RU" dirty="0" smtClean="0"/>
            </a:br>
            <a:r>
              <a:rPr lang="ru-RU" dirty="0" smtClean="0"/>
              <a:t>Потому что он — графит.</a:t>
            </a:r>
            <a:br>
              <a:rPr lang="ru-RU" dirty="0" smtClean="0"/>
            </a:br>
            <a:r>
              <a:rPr lang="ru-RU" dirty="0" smtClean="0"/>
              <a:t>Грамотный народ поймет</a:t>
            </a:r>
            <a:br>
              <a:rPr lang="ru-RU" dirty="0" smtClean="0"/>
            </a:br>
            <a:r>
              <a:rPr lang="ru-RU" dirty="0" smtClean="0"/>
              <a:t>То, что это … .    </a:t>
            </a:r>
            <a:r>
              <a:rPr lang="ru-RU" b="1" dirty="0" smtClean="0"/>
              <a:t> 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914400" y="5105400"/>
            <a:ext cx="7543800" cy="14478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О</a:t>
            </a:r>
            <a:r>
              <a:rPr lang="en-US" sz="3600" dirty="0" smtClean="0"/>
              <a:t>, </a:t>
            </a:r>
            <a:r>
              <a:rPr lang="en-US" sz="3600" dirty="0" err="1" smtClean="0"/>
              <a:t>Cl</a:t>
            </a:r>
            <a:r>
              <a:rPr lang="en-US" sz="3600" dirty="0" smtClean="0"/>
              <a:t>, Li,   N</a:t>
            </a:r>
            <a:r>
              <a:rPr lang="ru-RU" sz="3600" dirty="0" smtClean="0"/>
              <a:t>, </a:t>
            </a:r>
            <a:r>
              <a:rPr lang="en-US" sz="3600" dirty="0" smtClean="0"/>
              <a:t>Cu, C,  Al,  Na, Ca  </a:t>
            </a:r>
            <a:r>
              <a:rPr lang="ru-RU" sz="3600" dirty="0" smtClean="0"/>
              <a:t> </a:t>
            </a:r>
            <a:endParaRPr lang="ru-RU" sz="36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57200" y="152400"/>
            <a:ext cx="7620000" cy="11430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Станция «Загадочная»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0"/>
            <a:ext cx="8808508" cy="6606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Скругленный прямоугольник 4"/>
          <p:cNvSpPr/>
          <p:nvPr/>
        </p:nvSpPr>
        <p:spPr>
          <a:xfrm>
            <a:off x="533400" y="533400"/>
            <a:ext cx="3505200" cy="6096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Станция «Внимательность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934200" y="5867400"/>
            <a:ext cx="1981200" cy="762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" y="0"/>
            <a:ext cx="8946092" cy="670956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5" name="Скругленный прямоугольник 4"/>
          <p:cNvSpPr/>
          <p:nvPr/>
        </p:nvSpPr>
        <p:spPr>
          <a:xfrm>
            <a:off x="228600" y="533400"/>
            <a:ext cx="3810000" cy="6858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28600" y="533400"/>
            <a:ext cx="3810000" cy="6858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Станция «Внимательность</a:t>
            </a:r>
            <a:endParaRPr lang="ru-RU" dirty="0"/>
          </a:p>
        </p:txBody>
      </p:sp>
      <p:sp>
        <p:nvSpPr>
          <p:cNvPr id="3" name="Овал 2"/>
          <p:cNvSpPr/>
          <p:nvPr/>
        </p:nvSpPr>
        <p:spPr>
          <a:xfrm>
            <a:off x="990600" y="5943600"/>
            <a:ext cx="3810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8</a:t>
            </a:r>
            <a:endParaRPr lang="ru-RU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4419600" y="5410200"/>
            <a:ext cx="381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8153400" y="4800600"/>
            <a:ext cx="381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727869"/>
            <a:ext cx="8173508" cy="613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Скругленный прямоугольник 4"/>
          <p:cNvSpPr/>
          <p:nvPr/>
        </p:nvSpPr>
        <p:spPr>
          <a:xfrm>
            <a:off x="457200" y="1295400"/>
            <a:ext cx="2590800" cy="5334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257800" y="990600"/>
            <a:ext cx="3124200" cy="6858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33400" y="4038600"/>
            <a:ext cx="1752600" cy="6096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400800" y="5715000"/>
            <a:ext cx="2209800" cy="914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28600" y="152400"/>
            <a:ext cx="8534400" cy="6858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Станция «Ребусы»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5600" y="0"/>
            <a:ext cx="8788400" cy="659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Скругленный прямоугольник 4"/>
          <p:cNvSpPr/>
          <p:nvPr/>
        </p:nvSpPr>
        <p:spPr>
          <a:xfrm>
            <a:off x="533400" y="152400"/>
            <a:ext cx="2209800" cy="6096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419600" y="76200"/>
            <a:ext cx="2209800" cy="6858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33400" y="3200400"/>
            <a:ext cx="1371600" cy="6096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781800" y="5715000"/>
            <a:ext cx="2286000" cy="7620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260</Words>
  <Application>Microsoft Office PowerPoint</Application>
  <PresentationFormat>Экран (4:3)</PresentationFormat>
  <Paragraphs>44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Arial Black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Станция загадки</vt:lpstr>
      <vt:lpstr>Станция загадки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Правда ли?... </vt:lpstr>
      <vt:lpstr>Презентация PowerPoint</vt:lpstr>
      <vt:lpstr>Вопросы на засыпку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Family</dc:creator>
  <cp:lastModifiedBy>Школа</cp:lastModifiedBy>
  <cp:revision>22</cp:revision>
  <dcterms:created xsi:type="dcterms:W3CDTF">2021-11-14T05:57:24Z</dcterms:created>
  <dcterms:modified xsi:type="dcterms:W3CDTF">2023-11-01T11:19:42Z</dcterms:modified>
</cp:coreProperties>
</file>