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300" r:id="rId2"/>
    <p:sldId id="286" r:id="rId3"/>
    <p:sldId id="285" r:id="rId4"/>
    <p:sldId id="258" r:id="rId5"/>
    <p:sldId id="259" r:id="rId6"/>
    <p:sldId id="267" r:id="rId7"/>
    <p:sldId id="268" r:id="rId8"/>
    <p:sldId id="289" r:id="rId9"/>
    <p:sldId id="290" r:id="rId10"/>
    <p:sldId id="270" r:id="rId11"/>
    <p:sldId id="301" r:id="rId12"/>
    <p:sldId id="296" r:id="rId13"/>
    <p:sldId id="294" r:id="rId14"/>
    <p:sldId id="272" r:id="rId15"/>
    <p:sldId id="275" r:id="rId16"/>
    <p:sldId id="277" r:id="rId17"/>
    <p:sldId id="298" r:id="rId18"/>
    <p:sldId id="271" r:id="rId19"/>
    <p:sldId id="302" r:id="rId20"/>
    <p:sldId id="299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484" autoAdjust="0"/>
  </p:normalViewPr>
  <p:slideViewPr>
    <p:cSldViewPr>
      <p:cViewPr>
        <p:scale>
          <a:sx n="64" d="100"/>
          <a:sy n="64" d="100"/>
        </p:scale>
        <p:origin x="156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3FCC5-6A3C-4033-B33E-B2166A44B139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B568C4-944C-428D-B637-EC13349889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9590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568C4-944C-428D-B637-EC1334988915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338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Центр детского творчества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568C4-944C-428D-B637-EC1334988915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860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568C4-944C-428D-B637-EC1334988915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505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РЕКА УСМАНКА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568C4-944C-428D-B637-EC1334988915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048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568C4-944C-428D-B637-EC1334988915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2252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568C4-944C-428D-B637-EC1334988915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455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УСМАНЬ</a:t>
            </a:r>
            <a:r>
              <a:rPr lang="ru-RU" baseline="0" dirty="0" smtClean="0"/>
              <a:t> – МОЙ ГОРОД!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B568C4-944C-428D-B637-EC1334988915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59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3BD6BE-6730-4CE6-800E-A3A3C028FF8B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8B7B8F-47E6-4DB6-B8BE-D8297C37ABE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3BD6BE-6730-4CE6-800E-A3A3C028FF8B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8B7B8F-47E6-4DB6-B8BE-D8297C37AB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3BD6BE-6730-4CE6-800E-A3A3C028FF8B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8B7B8F-47E6-4DB6-B8BE-D8297C37AB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3BD6BE-6730-4CE6-800E-A3A3C028FF8B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8B7B8F-47E6-4DB6-B8BE-D8297C37AB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3BD6BE-6730-4CE6-800E-A3A3C028FF8B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8B7B8F-47E6-4DB6-B8BE-D8297C37ABE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3BD6BE-6730-4CE6-800E-A3A3C028FF8B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8B7B8F-47E6-4DB6-B8BE-D8297C37AB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3BD6BE-6730-4CE6-800E-A3A3C028FF8B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8B7B8F-47E6-4DB6-B8BE-D8297C37AB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3BD6BE-6730-4CE6-800E-A3A3C028FF8B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8B7B8F-47E6-4DB6-B8BE-D8297C37AB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3BD6BE-6730-4CE6-800E-A3A3C028FF8B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8B7B8F-47E6-4DB6-B8BE-D8297C37ABE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3BD6BE-6730-4CE6-800E-A3A3C028FF8B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8B7B8F-47E6-4DB6-B8BE-D8297C37AB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3BD6BE-6730-4CE6-800E-A3A3C028FF8B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8B7B8F-47E6-4DB6-B8BE-D8297C37ABE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933BD6BE-6730-4CE6-800E-A3A3C028FF8B}" type="datetimeFigureOut">
              <a:rPr lang="ru-RU" smtClean="0"/>
              <a:pPr/>
              <a:t>23.11.2023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2B8B7B8F-47E6-4DB6-B8BE-D8297C37ABE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  Г.УСМАНИ ЛИПЕЦКОЙ ОБЛАСТИ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700" y="1425110"/>
            <a:ext cx="6912768" cy="4601928"/>
          </a:xfrm>
        </p:spPr>
      </p:pic>
      <p:sp>
        <p:nvSpPr>
          <p:cNvPr id="5" name="TextBox 4"/>
          <p:cNvSpPr txBox="1"/>
          <p:nvPr/>
        </p:nvSpPr>
        <p:spPr>
          <a:xfrm>
            <a:off x="2051720" y="1628800"/>
            <a:ext cx="62333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Город, в котором я живу</a:t>
            </a:r>
            <a:endParaRPr lang="ru-RU" sz="4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80409" y="6180577"/>
            <a:ext cx="33034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Никонова Е.А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7047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ocuments\Егор\dom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062014" y="428604"/>
            <a:ext cx="7724828" cy="563405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071802" y="6215082"/>
            <a:ext cx="44068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ЦЕНТР ДЕТСКОГО ТВОРЧЕСТВА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Усмань. Здание бывшего реального училища. Педагогический колледж - Алексей Шаповалов Стерх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32656"/>
            <a:ext cx="7461548" cy="550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14351" y="6093296"/>
            <a:ext cx="6840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ГОБПОУ УСМАНСКИЙ МНОГОПРОФИЛЬНЫЙ КОЛЛЕДЖ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260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J:\Фото музей\P7141884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000100" y="0"/>
            <a:ext cx="7715272" cy="557214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786182" y="5786454"/>
            <a:ext cx="23214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РЕКА УСМАНКА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2" descr="C:\Users\User\Documents\image (13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0180" name="AutoShape 4" descr="C:\Users\User\Documents\image (13)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4" name="AutoShape 2" descr="https://i.mycdn.me/image?id=863910484468&amp;t=35&amp;plc=WEB&amp;tkn=*UEqWTRiHn9SZFoxumDqarSi2s-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6" name="AutoShape 4" descr="https://i.mycdn.me/image?id=863910484468&amp;t=35&amp;plc=WEB&amp;tkn=*UEqWTRiHn9SZFoxumDqarSi2s-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 descr="https://sun9-east.userapi.com/sun9-36/s/v1/ig2/_i9MYTz9CKvXbAAT1Hcyj5AWqvjA_yJBq6t4GwDzVwY6r-2-MbPNSEaO-xj9asdo1K-U51LXdlqzpKMzbN6mZqan.jpg?size=2560x1707&amp;quality=95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104" y="160338"/>
            <a:ext cx="7493817" cy="550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5696" y="5934670"/>
            <a:ext cx="64352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МБУК Культурный досуговый центр, городской парк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J:\ДАША\20180409_164055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928662" y="357166"/>
            <a:ext cx="7929618" cy="5143536"/>
          </a:xfrm>
          <a:prstGeom prst="rect">
            <a:avLst/>
          </a:prstGeom>
          <a:noFill/>
        </p:spPr>
      </p:pic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3071802" y="5857892"/>
            <a:ext cx="41434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БАССЕЙН «ОЛИМПИЙСКИЙ»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J:\фото - Женя\3ec9bf3a8194d74baf5087e5c62787b6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071538" y="500042"/>
            <a:ext cx="7739100" cy="500066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643306" y="5929330"/>
            <a:ext cx="26949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СПОРТКОМПЛЕКС</a:t>
            </a:r>
            <a:endParaRPr lang="ru-RU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71802" y="6215082"/>
            <a:ext cx="40672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ДЕТСКИЙ САД «СОЛНЫШКО»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s://sun9-23.userapi.com/impg/1C9U3QM3YDacf_bPlwiQt_1cGw4-YE4tn_Cq4g/fqUY9vz1fsI.jpg?size=1600x1200&amp;quality=95&amp;sign=a5e0510593c5cdd85224a80242238624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915" y="332656"/>
            <a:ext cx="6599040" cy="4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0-tub-ru.yandex.net/i?id=8043a27d5c35a165b92bebd3044ec32b&amp;n=13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428728" y="357166"/>
            <a:ext cx="7000924" cy="521497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928926" y="5857892"/>
            <a:ext cx="4078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КОТОВ БОРИС АЛЕКСАНДРОВИЧ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ocuments\Егор\1495.jpg"/>
          <p:cNvPicPr>
            <a:picLocks noChangeAspect="1" noChangeArrowheads="1"/>
          </p:cNvPicPr>
          <p:nvPr/>
        </p:nvPicPr>
        <p:blipFill>
          <a:blip r:embed="rId2" cstate="print"/>
          <a:srcRect b="11250"/>
          <a:stretch>
            <a:fillRect/>
          </a:stretch>
        </p:blipFill>
        <p:spPr bwMode="auto">
          <a:xfrm>
            <a:off x="762000" y="571500"/>
            <a:ext cx="7620000" cy="5072078"/>
          </a:xfrm>
          <a:prstGeom prst="rect">
            <a:avLst/>
          </a:prstGeom>
          <a:noFill/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2714612" y="5929330"/>
            <a:ext cx="32861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ЛИЦЕЙ №1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rv1.lori-images.net/0005290801-larg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0648"/>
            <a:ext cx="5005556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91331" y="6021288"/>
            <a:ext cx="2902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ГЕРБ ГОРОДА УСМАНЬ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98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ocuments\Вид сверху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214414" y="428604"/>
            <a:ext cx="7929586" cy="5429288"/>
          </a:xfrm>
          <a:prstGeom prst="rect">
            <a:avLst/>
          </a:prstGeom>
          <a:noFill/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1643042" y="6153527"/>
            <a:ext cx="50720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ВИД УСМАНИ СВЕРХУ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71802" y="357166"/>
            <a:ext cx="35941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28992" y="6215082"/>
            <a:ext cx="32738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УСМАНЬ – МОЙ ГОРОД!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https://usmadm.ru/uploads/posts/2022-09/1662366495_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908720"/>
            <a:ext cx="7124551" cy="474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ocuments\0_1c6bb1_8de3ff45_orig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r="50099" b="49968"/>
          <a:stretch>
            <a:fillRect/>
          </a:stretch>
        </p:blipFill>
        <p:spPr bwMode="auto">
          <a:xfrm>
            <a:off x="2411760" y="142852"/>
            <a:ext cx="5715008" cy="5286412"/>
          </a:xfrm>
          <a:prstGeom prst="rect">
            <a:avLst/>
          </a:prstGeom>
          <a:noFill/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1357290" y="5429264"/>
            <a:ext cx="33752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БОГОЯВЛЕНСКИЙ ХРАМ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14480" y="5857892"/>
            <a:ext cx="67336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ПАМЯТНИК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ВОЕВОДЕ  СТЕПАНУ  ВЕЛЬЯМИНОВУ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867" y="188640"/>
            <a:ext cx="7776864" cy="5184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ocuments\площадь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142976" y="428604"/>
            <a:ext cx="7620000" cy="5572163"/>
          </a:xfrm>
          <a:prstGeom prst="rect">
            <a:avLst/>
          </a:prstGeom>
          <a:noFill/>
        </p:spPr>
      </p:pic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2714612" y="6072206"/>
            <a:ext cx="37577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ПЛОЩАДЬ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ЛЕНИНА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ocuments\0_1c6b93_9b556ced_orig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500166" y="428604"/>
            <a:ext cx="7143800" cy="5500726"/>
          </a:xfrm>
          <a:prstGeom prst="rect">
            <a:avLst/>
          </a:prstGeom>
          <a:noFill/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2928926" y="6072206"/>
            <a:ext cx="34290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ДОМ КУЛЬТУРЫ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ocuments\0_1c6b96_b7acefbb_orig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428728" y="500042"/>
            <a:ext cx="7286676" cy="492922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73293" y="5949280"/>
            <a:ext cx="85572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ПАМЯТНИК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ВОИНАМ-ЗЕМЛЯКАМ ПАВШИМ В БОЯХ ЗА РОДИНУ</a:t>
            </a:r>
            <a:endParaRPr lang="ru-RU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User\Documents\Новая папка\IMG_20150509_110318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785786" y="0"/>
            <a:ext cx="8358214" cy="6072182"/>
          </a:xfrm>
          <a:prstGeom prst="rect">
            <a:avLst/>
          </a:prstGeom>
          <a:noFill/>
        </p:spPr>
      </p:pic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4357686" y="6265048"/>
            <a:ext cx="114300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9 МАЯ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User\Documents\Новая папка\IMG_20150509_110037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428728" y="0"/>
            <a:ext cx="5625725" cy="6858000"/>
          </a:xfrm>
          <a:prstGeom prst="rect">
            <a:avLst/>
          </a:prstGeom>
          <a:noFill/>
        </p:spPr>
      </p:pic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7500958" y="3786190"/>
            <a:ext cx="100016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9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446</TotalTime>
  <Words>107</Words>
  <Application>Microsoft Office PowerPoint</Application>
  <PresentationFormat>Экран (4:3)</PresentationFormat>
  <Paragraphs>40</Paragraphs>
  <Slides>20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Arial</vt:lpstr>
      <vt:lpstr>Calibri</vt:lpstr>
      <vt:lpstr>Corbel</vt:lpstr>
      <vt:lpstr>Gill Sans MT</vt:lpstr>
      <vt:lpstr>Times New Roman</vt:lpstr>
      <vt:lpstr>Verdana</vt:lpstr>
      <vt:lpstr>Wingdings 2</vt:lpstr>
      <vt:lpstr>Солнцестояние</vt:lpstr>
      <vt:lpstr>МУНИЦИПАЛЬНОЕ ДОШКОЛЬНОЕ ОБРАЗОВАТЕЛЬНОЕ УЧРЕЖДЕНИЕ  Г.УСМАНИ ЛИПЕЦКОЙ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Lenovo</cp:lastModifiedBy>
  <cp:revision>53</cp:revision>
  <dcterms:created xsi:type="dcterms:W3CDTF">2018-04-03T17:50:38Z</dcterms:created>
  <dcterms:modified xsi:type="dcterms:W3CDTF">2023-11-23T10:47:24Z</dcterms:modified>
</cp:coreProperties>
</file>