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1" r:id="rId4"/>
    <p:sldId id="257" r:id="rId5"/>
    <p:sldId id="259" r:id="rId6"/>
    <p:sldId id="260" r:id="rId7"/>
    <p:sldId id="265" r:id="rId8"/>
    <p:sldId id="262" r:id="rId9"/>
    <p:sldId id="263" r:id="rId10"/>
    <p:sldId id="267" r:id="rId11"/>
    <p:sldId id="266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3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1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3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3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FCFA-9917-4D82-BF97-6135E14BAAB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519B-E038-4218-B82D-8107E0B8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804796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16" y="246980"/>
            <a:ext cx="10176387" cy="59915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Открытый урок по алгебре и началам анализа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МКОУ «Киреевский центр образования № 4»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учитель </a:t>
            </a:r>
            <a:r>
              <a:rPr lang="ru-RU" dirty="0" err="1" smtClean="0">
                <a:latin typeface="Arial Black" panose="020B0A04020102020204" pitchFamily="34" charset="0"/>
              </a:rPr>
              <a:t>Рупп</a:t>
            </a:r>
            <a:r>
              <a:rPr lang="ru-RU" dirty="0" smtClean="0">
                <a:latin typeface="Arial Black" panose="020B0A04020102020204" pitchFamily="34" charset="0"/>
              </a:rPr>
              <a:t> Надежда </a:t>
            </a:r>
            <a:r>
              <a:rPr lang="ru-RU" dirty="0" err="1" smtClean="0">
                <a:latin typeface="Arial Black" panose="020B0A04020102020204" pitchFamily="34" charset="0"/>
              </a:rPr>
              <a:t>Юрьена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2022 год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65018" y="584418"/>
                <a:ext cx="10861964" cy="325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3600" b="1" dirty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Метод введения новой переменной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endParaRPr lang="ru-RU" sz="3600" b="1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endParaRPr lang="ru-RU" sz="40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sup>
                      </m:sSup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sup>
                      </m:sSup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𝟔𝟎𝟎</m:t>
                      </m:r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sz="54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584418"/>
                <a:ext cx="10861964" cy="3256148"/>
              </a:xfrm>
              <a:prstGeom prst="rect">
                <a:avLst/>
              </a:prstGeom>
              <a:blipFill>
                <a:blip r:embed="rId3"/>
                <a:stretch>
                  <a:fillRect l="-1684" t="-2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60985" y="4428942"/>
                <a:ext cx="5035096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5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5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ru-RU" sz="5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ru-RU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5400" b="1" i="0"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85" y="4428942"/>
                <a:ext cx="5035096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42999" y="897402"/>
                <a:ext cx="10314709" cy="2917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750"/>
                  </a:spcAft>
                  <a:tabLst>
                    <a:tab pos="457200" algn="l"/>
                  </a:tabLst>
                </a:pPr>
                <a:r>
                  <a:rPr lang="ru-RU" sz="3600" b="1" dirty="0" smtClean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Метод </a:t>
                </a:r>
                <a:r>
                  <a:rPr lang="ru-RU" sz="3600" b="1" dirty="0" err="1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почленного</a:t>
                </a:r>
                <a:r>
                  <a:rPr lang="ru-RU" sz="3600" b="1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деления</a:t>
                </a:r>
                <a:r>
                  <a:rPr lang="ru-RU" sz="3600" b="1" dirty="0" smtClean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07000"/>
                  </a:lnSpc>
                  <a:spcAft>
                    <a:spcPts val="750"/>
                  </a:spcAft>
                  <a:tabLst>
                    <a:tab pos="457200" algn="l"/>
                  </a:tabLst>
                </a:pPr>
                <a:endParaRPr lang="ru-RU" sz="3600" b="1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750"/>
                  </a:spcAft>
                  <a:tabLst>
                    <a:tab pos="457200" algn="l"/>
                  </a:tabLst>
                </a:pPr>
                <a:endParaRPr lang="ru-RU" sz="3600" b="1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</m:t>
                          </m:r>
                        </m:sup>
                      </m:sSup>
                      <m:r>
                        <a:rPr lang="ru-RU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897402"/>
                <a:ext cx="10314709" cy="2917145"/>
              </a:xfrm>
              <a:prstGeom prst="rect">
                <a:avLst/>
              </a:prstGeom>
              <a:blipFill>
                <a:blip r:embed="rId3"/>
                <a:stretch>
                  <a:fillRect l="-1772" t="-2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9436" y="491654"/>
                <a:ext cx="11513127" cy="3034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3200" dirty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Метод решения показательных уравнений: вынесение за скобку общего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множителя.</a:t>
                </a: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endParaRPr lang="ru-RU" sz="48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х+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ru-RU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х−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</m:t>
                          </m:r>
                        </m:sup>
                      </m:sSup>
                      <m:r>
                        <a:rPr lang="ru-RU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х−</m:t>
                          </m:r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" y="491654"/>
                <a:ext cx="11513127" cy="3034677"/>
              </a:xfrm>
              <a:prstGeom prst="rect">
                <a:avLst/>
              </a:prstGeom>
              <a:blipFill>
                <a:blip r:embed="rId3"/>
                <a:stretch>
                  <a:fillRect t="-2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9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49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393" y="2292543"/>
            <a:ext cx="8411277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https://learningapps.org/view8047962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AutoShape 6" descr="https://coolsen.ru/wp-content/uploads/2021/06/6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864" y="-3742"/>
            <a:ext cx="7578271" cy="1816451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Гора знаний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Эти ступени на горе Монсеррат, созданные испанским скульптором Жузепом Суби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1422616"/>
            <a:ext cx="5254171" cy="52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www.pravoslavie.ru/sas/image/101060/106000.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2033"/>
            <a:ext cx="6954982" cy="54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Показательные уравнения.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Основные методы решения.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91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54" y="129599"/>
            <a:ext cx="9192491" cy="3320183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1.	Дайте определение  показательной функции?</a:t>
            </a: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302326" y="3565024"/>
                <a:ext cx="97813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Ответ: функция вида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=а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х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 где а&gt;0,а≠1 называется показательной)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02326" y="3565024"/>
                <a:ext cx="9781309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8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97525" y="244113"/>
                <a:ext cx="8908473" cy="5186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 smtClean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у </a:t>
                </a: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2) y = x</a:t>
                </a: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3) у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4) у = x</a:t>
                </a:r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5) у = (x - 2)</a:t>
                </a: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6) 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sup>
                    </m:sSup>
                  </m:oMath>
                </a14:m>
                <a:endParaRPr lang="ru-RU" sz="3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4400" dirty="0">
                    <a:latin typeface="Arial Black" panose="020B0A04020102020204" pitchFamily="34" charset="0"/>
                    <a:ea typeface="Times New Roman" panose="02020603050405020304" pitchFamily="18" charset="0"/>
                  </a:rPr>
                  <a:t>     7) у = 3</a:t>
                </a:r>
                <a:r>
                  <a:rPr lang="ru-RU" sz="4400" baseline="30000" dirty="0">
                    <a:latin typeface="Arial Black" panose="020B0A04020102020204" pitchFamily="34" charset="0"/>
                    <a:ea typeface="Times New Roman" panose="02020603050405020304" pitchFamily="18" charset="0"/>
                  </a:rPr>
                  <a:t>-x</a:t>
                </a:r>
                <a:endParaRPr lang="ru-RU" sz="44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5" y="244113"/>
                <a:ext cx="8908473" cy="5186869"/>
              </a:xfrm>
              <a:prstGeom prst="rect">
                <a:avLst/>
              </a:prstGeom>
              <a:blipFill>
                <a:blip r:embed="rId3"/>
                <a:stretch>
                  <a:fillRect t="-2115" b="-4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88473" y="5800065"/>
            <a:ext cx="602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1,3,6,7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5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083" y="487279"/>
            <a:ext cx="9320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Назовите основные свойства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показательной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функции? 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80655" y="2828836"/>
                <a:ext cx="1040476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Ответ: Область определения- множество действительных чисел; область значений- множество положительных чисел; при  а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3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функция возрастает, при 0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&lt;а&lt;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3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функция убывает.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2828836"/>
                <a:ext cx="10404763" cy="2862322"/>
              </a:xfrm>
              <a:prstGeom prst="rect">
                <a:avLst/>
              </a:prstGeom>
              <a:blipFill>
                <a:blip r:embed="rId3"/>
                <a:stretch>
                  <a:fillRect l="-1757" t="-3404" b="-6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27364" y="889061"/>
                <a:ext cx="10515600" cy="5065857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latin typeface="Arial Black" panose="020B0A04020102020204" pitchFamily="34" charset="0"/>
                  </a:rPr>
                  <a:t/>
                </a:r>
                <a:br>
                  <a:rPr lang="ru-RU" dirty="0" smtClean="0">
                    <a:latin typeface="Arial Black" panose="020B0A04020102020204" pitchFamily="34" charset="0"/>
                  </a:rPr>
                </a:br>
                <a:r>
                  <a:rPr lang="ru-RU" b="1" dirty="0"/>
                  <a:t>1)у=7</a:t>
                </a:r>
                <a:r>
                  <a:rPr lang="ru-RU" b="1" baseline="30000" dirty="0"/>
                  <a:t>х                                                          </a:t>
                </a:r>
                <a:r>
                  <a:rPr lang="ru-RU" b="1" dirty="0"/>
                  <a:t>6) у=(10) </a:t>
                </a:r>
                <a:r>
                  <a:rPr lang="ru-RU" b="1" baseline="30000" dirty="0"/>
                  <a:t>-Х </a:t>
                </a:r>
                <a:r>
                  <a:rPr lang="ru-RU" b="1" dirty="0"/>
                  <a:t/>
                </a:r>
                <a:br>
                  <a:rPr lang="ru-RU" b="1" dirty="0"/>
                </a:br>
                <a:r>
                  <a:rPr lang="ru-RU" b="1" dirty="0"/>
                  <a:t>2)у=(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)</a:t>
                </a:r>
                <a:r>
                  <a:rPr lang="ru-RU" b="1" baseline="30000" dirty="0"/>
                  <a:t>Х                                                     </a:t>
                </a:r>
                <a:r>
                  <a:rPr lang="ru-RU" b="1" dirty="0"/>
                  <a:t>7)у=(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b="1" baseline="30000" dirty="0"/>
                  <a:t>Х</a:t>
                </a:r>
                <a:r>
                  <a:rPr lang="ru-RU" b="1" dirty="0"/>
                  <a:t/>
                </a:r>
                <a:br>
                  <a:rPr lang="ru-RU" b="1" dirty="0"/>
                </a:br>
                <a:r>
                  <a:rPr lang="ru-RU" b="1" dirty="0"/>
                  <a:t>3)у=3</a:t>
                </a:r>
                <a:r>
                  <a:rPr lang="ru-RU" b="1" baseline="30000" dirty="0"/>
                  <a:t>Х                                                         </a:t>
                </a:r>
                <a:r>
                  <a:rPr lang="ru-RU" b="1" dirty="0"/>
                  <a:t>8)у= 0,9</a:t>
                </a:r>
                <a:r>
                  <a:rPr lang="ru-RU" b="1" baseline="30000" dirty="0"/>
                  <a:t>Х</a:t>
                </a:r>
                <a:r>
                  <a:rPr lang="ru-RU" b="1" dirty="0"/>
                  <a:t/>
                </a:r>
                <a:br>
                  <a:rPr lang="ru-RU" b="1" dirty="0"/>
                </a:br>
                <a:r>
                  <a:rPr lang="ru-RU" b="1" dirty="0"/>
                  <a:t>4)у=(0,1)</a:t>
                </a:r>
                <a:r>
                  <a:rPr lang="ru-RU" b="1" baseline="30000" dirty="0"/>
                  <a:t>Х                                                 </a:t>
                </a:r>
                <a:r>
                  <a:rPr lang="ru-RU" b="1" dirty="0"/>
                  <a:t>9) у=(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ru-RU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b="1" baseline="30000" dirty="0"/>
                  <a:t>Х</a:t>
                </a:r>
                <a:r>
                  <a:rPr lang="ru-RU" b="1" dirty="0"/>
                  <a:t/>
                </a:r>
                <a:br>
                  <a:rPr lang="ru-RU" b="1" dirty="0"/>
                </a:br>
                <a:r>
                  <a:rPr lang="ru-RU" b="1" dirty="0"/>
                  <a:t>5)у=(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/>
                  <a:t>) </a:t>
                </a:r>
                <a:r>
                  <a:rPr lang="ru-RU" b="1" baseline="30000" dirty="0"/>
                  <a:t>- Х                                                 </a:t>
                </a:r>
                <a:r>
                  <a:rPr lang="ru-RU" b="1" dirty="0"/>
                  <a:t>10) у=(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)х</a:t>
                </a:r>
                <a:endParaRPr lang="ru-RU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7364" y="889061"/>
                <a:ext cx="10515600" cy="5065857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07410" y="88906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0744" y="1089115"/>
            <a:ext cx="7644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Выберите возрастающие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функции: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6655" y="5531275"/>
            <a:ext cx="3473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1,3,5,9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862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04089_39-phonoteka_org-p-fon-dlya-prezentatsii-kletka-matemat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51163" y="693695"/>
                <a:ext cx="11152909" cy="3484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07000"/>
                  </a:lnSpc>
                  <a:spcAft>
                    <a:spcPts val="750"/>
                  </a:spcAft>
                  <a:buAutoNum type="arabicPeriod"/>
                </a:pPr>
                <a:r>
                  <a:rPr lang="ru-RU" sz="3200" b="1" dirty="0" smtClean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Метод </a:t>
                </a:r>
                <a:r>
                  <a:rPr lang="ru-RU" sz="3200" b="1" dirty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 показательных уравнений: приведение к общему основанию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endParaRPr lang="ru-RU" sz="3200" b="1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:endParaRPr lang="ru-RU" sz="36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</m:oMath>
                  </m:oMathPara>
                </a14:m>
                <a:endParaRPr lang="ru-RU" sz="48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3" y="693695"/>
                <a:ext cx="11152909" cy="3484608"/>
              </a:xfrm>
              <a:prstGeom prst="rect">
                <a:avLst/>
              </a:prstGeom>
              <a:blipFill>
                <a:blip r:embed="rId3"/>
                <a:stretch>
                  <a:fillRect l="-1804" t="-4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120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Открытый урок по алгебре и началам анализа МКОУ «Киреевский центр образования № 4» учитель Рупп Надежда Юрьена  2022 год</vt:lpstr>
      <vt:lpstr>Гора знаний</vt:lpstr>
      <vt:lpstr> </vt:lpstr>
      <vt:lpstr>Показательные уравнения. Основные методы решения.</vt:lpstr>
      <vt:lpstr>1. Дайте определение  показательной функции?</vt:lpstr>
      <vt:lpstr> </vt:lpstr>
      <vt:lpstr> </vt:lpstr>
      <vt:lpstr> 1)у=7х                                                          6) у=(10) -Х  2)у=(3/5)Х                                                     7)у=(2/3)Х 3)у=3Х                                                         8)у= 0,9Х 4)у=(0,1)Х                                                 9) у=(√5)Х 5)у=(4/7) - Х                                                 10) у=(1/3)х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Показательные уравнения. Основные методы решения.</dc:title>
  <dc:creator>Dorofeev</dc:creator>
  <cp:lastModifiedBy>Dorofeev</cp:lastModifiedBy>
  <cp:revision>10</cp:revision>
  <dcterms:created xsi:type="dcterms:W3CDTF">2022-08-15T07:43:03Z</dcterms:created>
  <dcterms:modified xsi:type="dcterms:W3CDTF">2022-08-19T16:42:54Z</dcterms:modified>
</cp:coreProperties>
</file>