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0" r:id="rId3"/>
    <p:sldId id="263" r:id="rId4"/>
    <p:sldId id="264" r:id="rId5"/>
    <p:sldId id="270" r:id="rId6"/>
    <p:sldId id="271" r:id="rId7"/>
    <p:sldId id="272" r:id="rId8"/>
    <p:sldId id="289" r:id="rId9"/>
    <p:sldId id="265" r:id="rId10"/>
    <p:sldId id="267" r:id="rId11"/>
    <p:sldId id="268" r:id="rId12"/>
    <p:sldId id="269" r:id="rId13"/>
    <p:sldId id="290" r:id="rId14"/>
    <p:sldId id="273" r:id="rId15"/>
    <p:sldId id="274" r:id="rId16"/>
    <p:sldId id="275" r:id="rId17"/>
    <p:sldId id="276" r:id="rId18"/>
    <p:sldId id="291" r:id="rId19"/>
    <p:sldId id="278" r:id="rId20"/>
    <p:sldId id="279" r:id="rId21"/>
    <p:sldId id="280" r:id="rId22"/>
    <p:sldId id="256" r:id="rId23"/>
    <p:sldId id="257" r:id="rId24"/>
    <p:sldId id="258" r:id="rId25"/>
    <p:sldId id="259" r:id="rId26"/>
    <p:sldId id="292" r:id="rId27"/>
    <p:sldId id="281" r:id="rId28"/>
    <p:sldId id="282" r:id="rId29"/>
    <p:sldId id="283" r:id="rId30"/>
    <p:sldId id="305" r:id="rId31"/>
    <p:sldId id="28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31E7-157C-4A5A-A0A5-D2057B868F7B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3C08-AFDE-478F-A62A-4636932BE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1CCE-5A21-4D10-8433-4DC3D538EBC4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323C-8612-4CA5-A1B5-F8812AF1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32BB-883A-4B19-868B-D9E89BACEE67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34E4-C9C9-437A-A106-D4DE85118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CE93-0C24-482E-A136-172DBA90A4B9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0E69-5791-483F-B269-B584719A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2D0A-3C75-4A6B-A3A1-49B7ADDECC77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A6B1-94EE-4C88-BDEC-17E72F03B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8206-C05A-40DE-A1F7-BEB79731B533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F522-AA4D-4199-AC87-FBA4A576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7BA5-3761-4D6D-8E51-930CC7312071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9904-A83A-4714-8505-750F656D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4402-7745-4D4D-8D8D-E23A5426E76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F41E-70D0-4435-8239-6614B4A7C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4C59-B1CC-4E71-9792-8FE42B8F7F8B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9AE5-87F5-4038-B5AB-D1B4B787C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27F9-A46B-4C16-9384-34A4CAC8326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BF7E-0658-4200-A451-C3B5CA518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75AC-D019-419A-9C47-832D4F47D2EF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8A28-B7E6-4D0E-A20C-7DB49AE96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581C7-AE60-430D-8997-093263F171A8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72990-9ABC-4E03-BC6A-9C6C7856B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rynnik.s.a.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mailto:skrynnik.s.a.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333375"/>
            <a:ext cx="3789362" cy="378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6013" y="4221163"/>
            <a:ext cx="7343775" cy="244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Скрынник Светлана Александровна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skrynnik.s.a.@mail.ru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8-928-438-84-62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5888"/>
            <a:ext cx="4440237" cy="333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3446463"/>
            <a:ext cx="4283075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16463" y="333375"/>
            <a:ext cx="4283075" cy="280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 убрать в группе: разложили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 по цвету в ящики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60350"/>
            <a:ext cx="4224338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32131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52513"/>
            <a:ext cx="7416800" cy="551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825" y="0"/>
            <a:ext cx="8497888" cy="1052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считалки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кто возьмёт вторую карточку с дверью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908050"/>
            <a:ext cx="8274050" cy="56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950" y="0"/>
            <a:ext cx="9036050" cy="909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дверь спортивного зала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16288"/>
            <a:ext cx="447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4568825" cy="342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292725" y="549275"/>
            <a:ext cx="3671888" cy="237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Договорившись, дети подпрыгивают вверх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25538"/>
            <a:ext cx="7345362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850" y="0"/>
            <a:ext cx="8424863" cy="112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«Может это подсказка…»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357563"/>
            <a:ext cx="4362450" cy="327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88913"/>
            <a:ext cx="4362450" cy="32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95875" y="549275"/>
            <a:ext cx="3457575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мячей находят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260350"/>
            <a:ext cx="4730750" cy="631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76225"/>
            <a:ext cx="4464050" cy="595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148263" y="1943100"/>
            <a:ext cx="3816350" cy="206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дверь подготовительной группы «Капитаны»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260350"/>
            <a:ext cx="90360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МУНИЦИПАЛЬНОЕ АВТОНОМНОЕ ДОШКОЛЬНОЕ ОБРАЗОВАТЕЛЬНОЕ УЧРЕЖДЕНИЕ ДЕТСКИЙ САД №5 «МОРЯЧОК»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МУНИЦИПАЛЬНОГО ОБРАЗОВАНИЯ ГОРОД-КУРОРТ ГЕЛЕНДЖИК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557338"/>
            <a:ext cx="8569325" cy="280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образовательной деятельности по физическому развитию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 «Потерянные карточки»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4075" y="4724400"/>
            <a:ext cx="6769100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Скрынник </a:t>
            </a:r>
          </a:p>
          <a:p>
            <a:pPr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Светлана     Александровна,</a:t>
            </a:r>
          </a:p>
          <a:p>
            <a:pPr algn="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113" y="6165850"/>
            <a:ext cx="324167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60350"/>
            <a:ext cx="8256587" cy="619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4248150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3370263"/>
            <a:ext cx="4427537" cy="332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8263" y="549275"/>
            <a:ext cx="3311525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«Четвёртый лишний»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6423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</a:p>
        </p:txBody>
      </p:sp>
      <p:pic>
        <p:nvPicPr>
          <p:cNvPr id="460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1049338"/>
            <a:ext cx="22209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0525" y="3678238"/>
            <a:ext cx="26050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429000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125538"/>
            <a:ext cx="37084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500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933825"/>
            <a:ext cx="2654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" y="3933825"/>
            <a:ext cx="3455988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88913"/>
            <a:ext cx="23622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476250"/>
            <a:ext cx="41036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73463"/>
            <a:ext cx="351631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068638"/>
            <a:ext cx="32845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0350"/>
            <a:ext cx="36306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64235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вид спорта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16388"/>
            <a:ext cx="298291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765175"/>
            <a:ext cx="50260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789363"/>
            <a:ext cx="25765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116388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5888"/>
            <a:ext cx="4321175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3357563"/>
            <a:ext cx="4500562" cy="33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3" y="260350"/>
            <a:ext cx="4497387" cy="288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Разделившись на подгруппы, дети выполняют задания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106488"/>
            <a:ext cx="74168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050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называются эти виды спорта?»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30200"/>
            <a:ext cx="4443413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981075"/>
            <a:ext cx="4275137" cy="569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8" y="981075"/>
            <a:ext cx="4264025" cy="568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3038" y="0"/>
            <a:ext cx="8929687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этап: рефлексия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138" y="836613"/>
            <a:ext cx="8424862" cy="475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«Потерянные карточки»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воспитанников: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(шестой год жизни)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коммуникативная, игровая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развитие, социально-коммуникативное развитие, познавательное развитие.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588" y="0"/>
            <a:ext cx="6480175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образовательной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2781300"/>
            <a:ext cx="7416800" cy="216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поставленные задачи в процессе проведения квест – путешествия были решены, цель достигнута.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1331913" y="1989138"/>
            <a:ext cx="590391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skrynnik.s.a.@mail.ru</a:t>
            </a: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8-928-438-84-62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endParaRPr lang="ru-RU" sz="2400" b="1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r>
              <a:rPr lang="ru-RU" sz="2400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endParaRPr lang="ru-RU" sz="2400" b="1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endParaRPr lang="ru-RU" sz="2400" b="1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endParaRPr lang="ru-RU" sz="2400" b="1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endParaRPr lang="ru-RU" sz="2400" b="1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B946B"/>
              </a:buClr>
              <a:buSzPct val="115000"/>
            </a:pPr>
            <a:endParaRPr lang="ru-RU" sz="2400" b="1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Рисунок 2" descr="моряч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135313"/>
            <a:ext cx="2946400" cy="34623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288" y="236538"/>
            <a:ext cx="8497887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85225" cy="6408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228600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28600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интереса к занятиям физической культурой и спортом.</a:t>
            </a:r>
          </a:p>
          <a:p>
            <a:pPr marL="457200" indent="-228600">
              <a:lnSpc>
                <a:spcPct val="106000"/>
              </a:lnSpc>
              <a:spcBef>
                <a:spcPts val="14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228600">
              <a:lnSpc>
                <a:spcPct val="106000"/>
              </a:lnSpc>
              <a:spcBef>
                <a:spcPts val="1400"/>
              </a:spcBef>
              <a:buClr>
                <a:srgbClr val="000000"/>
              </a:buClr>
              <a:buSzPts val="1400"/>
              <a:buFont typeface="Symbol" pitchFamily="18" charset="2"/>
              <a:buChar char="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инициативу; вовлечь каждого ребёнка в активный творческий процесс;</a:t>
            </a:r>
          </a:p>
          <a:p>
            <a:pPr marL="457200" indent="-228600">
              <a:spcBef>
                <a:spcPts val="1400"/>
              </a:spcBef>
              <a:buClr>
                <a:srgbClr val="000000"/>
              </a:buClr>
              <a:buSzPts val="1400"/>
              <a:buFont typeface="Symbol" pitchFamily="18" charset="2"/>
              <a:buChar char="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познавательную, поисковую активность и любознательность;</a:t>
            </a:r>
          </a:p>
          <a:p>
            <a:pPr marL="457200" indent="-228600">
              <a:spcBef>
                <a:spcPts val="1400"/>
              </a:spcBef>
              <a:buClr>
                <a:srgbClr val="000000"/>
              </a:buClr>
              <a:buSzPts val="1400"/>
              <a:buFont typeface="Symbol" pitchFamily="18" charset="2"/>
              <a:buChar char="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с новыми  видами спорта: биатлон, кёрлинг; закреплять умения подбирать соответствующий инвентарь и экипировку для спортсменов;</a:t>
            </a:r>
          </a:p>
          <a:p>
            <a:pPr marL="457200" indent="-228600">
              <a:spcBef>
                <a:spcPts val="1400"/>
              </a:spcBef>
              <a:buClr>
                <a:srgbClr val="000000"/>
              </a:buClr>
              <a:buSzPts val="1400"/>
              <a:buFont typeface="Symbol" pitchFamily="18" charset="2"/>
              <a:buChar char="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доброжелательное отношение детей друг к другу; желание получать результат совместными усилиями коллектива, формировать навыки взаимопомощи.</a:t>
            </a:r>
          </a:p>
          <a:p>
            <a:pPr marL="457200" indent="-228600">
              <a:lnSpc>
                <a:spcPct val="106000"/>
              </a:lnSpc>
              <a:spcBef>
                <a:spcPts val="1400"/>
              </a:spcBef>
              <a:spcAft>
                <a:spcPts val="80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31763"/>
            <a:ext cx="4302125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7563"/>
            <a:ext cx="43561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363" y="476250"/>
            <a:ext cx="3995737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тему: «Детям о спорте»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3636518"/>
            <a:ext cx="2565400" cy="301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88913"/>
            <a:ext cx="4284663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3402013"/>
            <a:ext cx="4379912" cy="328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22825" y="333375"/>
            <a:ext cx="4321175" cy="251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мотивация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89363"/>
            <a:ext cx="4356100" cy="259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детьми своей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988840"/>
            <a:ext cx="387325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Ребята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  После нашей беседы, забыла у вас папку? Вы её не видели? </a:t>
            </a:r>
            <a:endParaRPr lang="ru-RU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_7a320_8550b8d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434975"/>
            <a:ext cx="2533650" cy="54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22" name="Picture 3" descr="IMG_87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052513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0_7a320_8550b8d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34975"/>
            <a:ext cx="2533650" cy="54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9" name="Picture 5" descr="0_7a320_8550b8d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0" y="434975"/>
            <a:ext cx="2533650" cy="542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25" name="Picture 6" descr="IMG_88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13" y="1069975"/>
            <a:ext cx="1943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hello_html_5351d4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2075" y="1052513"/>
            <a:ext cx="18748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2454275"/>
            <a:ext cx="4537075" cy="340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692150"/>
            <a:ext cx="3889375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3988" y="260350"/>
            <a:ext cx="4537075" cy="221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реализация детского замысла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52400"/>
            <a:ext cx="4467225" cy="334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3502025"/>
            <a:ext cx="4211637" cy="315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9338" y="246063"/>
            <a:ext cx="4100512" cy="280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1-я дверь первой младшей группы «Жемчужинки»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760</TotalTime>
  <Words>324</Words>
  <Application>Microsoft Office PowerPoint</Application>
  <PresentationFormat>Экран (4:3)</PresentationFormat>
  <Paragraphs>54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Georgia</vt:lpstr>
      <vt:lpstr>Symbol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A11</dc:creator>
  <cp:lastModifiedBy>Пользователь</cp:lastModifiedBy>
  <cp:revision>48</cp:revision>
  <dcterms:created xsi:type="dcterms:W3CDTF">2018-12-29T07:19:32Z</dcterms:created>
  <dcterms:modified xsi:type="dcterms:W3CDTF">2023-04-18T11:35:36Z</dcterms:modified>
</cp:coreProperties>
</file>