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84" r:id="rId13"/>
    <p:sldId id="267" r:id="rId14"/>
    <p:sldId id="285" r:id="rId15"/>
    <p:sldId id="286" r:id="rId16"/>
    <p:sldId id="287" r:id="rId17"/>
    <p:sldId id="268" r:id="rId18"/>
    <p:sldId id="269" r:id="rId19"/>
    <p:sldId id="270" r:id="rId20"/>
    <p:sldId id="271" r:id="rId21"/>
    <p:sldId id="272" r:id="rId22"/>
    <p:sldId id="274" r:id="rId23"/>
    <p:sldId id="276" r:id="rId24"/>
    <p:sldId id="275" r:id="rId25"/>
    <p:sldId id="278" r:id="rId26"/>
    <p:sldId id="277" r:id="rId27"/>
    <p:sldId id="279" r:id="rId28"/>
    <p:sldId id="280" r:id="rId29"/>
    <p:sldId id="281" r:id="rId30"/>
    <p:sldId id="282" r:id="rId31"/>
    <p:sldId id="28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8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" y="-34816"/>
            <a:ext cx="9129967" cy="689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911" y="920621"/>
            <a:ext cx="8496944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 учить английский с помощью песен и музыки?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trx_-_happy_peppy_atmosfernaja_muzika_dlja_prezentacii_(zf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4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ÐÐ°ÑÑÐ¸Ð½ÐºÐ¸ Ð¿Ð¾ Ð·Ð°Ð¿ÑÐ¾ÑÑ Ð¼ÑÐ·ÑÐºÐ°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32"/>
            <a:ext cx="9144000" cy="688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92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ÐÐ°ÑÑÐ¸Ð½ÐºÐ¸ Ð¿Ð¾ Ð·Ð°Ð¿ÑÐ¾ÑÑ Ð¼ÑÐ·ÑÐºÐ° vim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920"/>
            <a:ext cx="9144000" cy="688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5" r="1276" b="3969"/>
          <a:stretch/>
        </p:blipFill>
        <p:spPr bwMode="auto">
          <a:xfrm>
            <a:off x="2408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33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ÐÐ°ÑÑÐ¸Ð½ÐºÐ¸ Ð¿Ð¾ Ð·Ð°Ð¿ÑÐ¾ÑÑ Ð¼ÑÐ·ÑÐºÐ° fluen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0909">
            <a:off x="553733" y="1044811"/>
            <a:ext cx="47625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ÐÐ°ÑÑÐ¸Ð½ÐºÐ¸ Ð¿Ð¾ Ð·Ð°Ð¿ÑÐ¾ÑÑ Ð¼ÑÐ·ÑÐºÐ° fluent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2576">
            <a:off x="5068618" y="588651"/>
            <a:ext cx="3264247" cy="580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80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" y="-71473"/>
            <a:ext cx="9140311" cy="692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22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ÐÐ°ÑÑÐ¸Ð½ÐºÐ¸ Ð¿Ð¾ Ð·Ð°Ð¿ÑÐ¾ÑÑ Ð´Ð¸ÑÐ½ÐµÐµÐ²ÑÐºÐ¸Ðµ Ð¿ÐµÑÐ½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6074"/>
            <a:ext cx="9178765" cy="688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99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" y="-922"/>
            <a:ext cx="9108620" cy="685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3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3" t="13492" r="13212" b="6250"/>
          <a:stretch/>
        </p:blipFill>
        <p:spPr bwMode="auto">
          <a:xfrm>
            <a:off x="5649" y="0"/>
            <a:ext cx="91383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24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9" r="1834" b="5989"/>
          <a:stretch/>
        </p:blipFill>
        <p:spPr bwMode="auto">
          <a:xfrm>
            <a:off x="18257" y="31900"/>
            <a:ext cx="9144000" cy="682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47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ÐÐ°ÑÑÐ¸Ð½ÐºÐ¸ Ð¿Ð¾ Ð·Ð°Ð¿ÑÐ¾ÑÑ music english 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842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Ð°ÑÑÐ¸Ð½ÐºÐ¸ Ð¿Ð¾ Ð·Ð°Ð¿ÑÐ¾ÑÑ ÑÑÑÐµÐºÑ Ð¼Ð¾ÑÐ°ÑÑ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22" y="0"/>
            <a:ext cx="91472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36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ÐÐ°ÑÑÐ¸Ð½ÐºÐ¸ Ð¿Ð¾ Ð·Ð°Ð¿ÑÐ¾ÑÑ mus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058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ÐÐ°ÑÑÐ¸Ð½ÐºÐ¸ Ð¿Ð¾ Ð·Ð°Ð¿ÑÐ¾ÑÑ mus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36"/>
            <a:ext cx="9144000" cy="687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112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ÐÐ°ÑÑÐ¸Ð½ÐºÐ¸ Ð¿Ð¾ Ð·Ð°Ð¿ÑÐ¾ÑÑ mus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6"/>
            <a:ext cx="9144000" cy="685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879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ÐÐ°ÑÑÐ¸Ð½ÐºÐ¸ Ð¿Ð¾ Ð·Ð°Ð¿ÑÐ¾ÑÑ imagine drag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88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ÐÐ°ÑÑÐ¸Ð½ÐºÐ¸ Ð¿Ð¾ Ð·Ð°Ð¿ÑÐ¾ÑÑ imagine dragons natu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31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Natural</a:t>
            </a:r>
            <a:r>
              <a:rPr lang="en-US" sz="3600" i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dirty="0">
                <a:latin typeface="Arial Rounded MT Bold" panose="020F0704030504030204" pitchFamily="34" charset="0"/>
              </a:rPr>
              <a:t>– </a:t>
            </a:r>
            <a:r>
              <a:rPr lang="ru-RU" sz="3600" dirty="0" smtClean="0">
                <a:latin typeface="Arial Black" panose="020B0A04020102020204" pitchFamily="34" charset="0"/>
              </a:rPr>
              <a:t>Настоящий</a:t>
            </a:r>
          </a:p>
          <a:p>
            <a:pPr algn="ctr"/>
            <a:endParaRPr lang="ru-RU" sz="3600" dirty="0">
              <a:latin typeface="Arial Black" panose="020B0A04020102020204" pitchFamily="34" charset="0"/>
            </a:endParaRPr>
          </a:p>
          <a:p>
            <a:pPr algn="ctr"/>
            <a:r>
              <a:rPr lang="en-US" sz="3600" b="1" i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To hold the line</a:t>
            </a:r>
            <a:r>
              <a:rPr lang="en-US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dirty="0">
                <a:latin typeface="Arial Rounded MT Bold" panose="020F0704030504030204" pitchFamily="34" charset="0"/>
              </a:rPr>
              <a:t>– </a:t>
            </a:r>
            <a:r>
              <a:rPr lang="ru-RU" sz="3600" dirty="0">
                <a:latin typeface="Arial Black" panose="020B0A04020102020204" pitchFamily="34" charset="0"/>
              </a:rPr>
              <a:t>стоять в обороне</a:t>
            </a:r>
          </a:p>
          <a:p>
            <a:pPr algn="ctr"/>
            <a:endParaRPr lang="ru-RU" sz="3600" b="1" i="1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en-US" sz="3600" b="1" i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To </a:t>
            </a:r>
            <a:r>
              <a:rPr lang="en-US" sz="3600" b="1" i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give </a:t>
            </a:r>
            <a:r>
              <a:rPr lang="en-US" sz="3600" b="1" i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up</a:t>
            </a:r>
            <a:r>
              <a:rPr lang="ru-RU" sz="3600" b="1" i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b="1" i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/</a:t>
            </a:r>
            <a:r>
              <a:rPr lang="ru-RU" sz="3600" b="1" i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b="1" i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to </a:t>
            </a:r>
            <a:r>
              <a:rPr lang="en-US" sz="3600" b="1" i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give in</a:t>
            </a:r>
            <a:r>
              <a:rPr lang="en-US" sz="3600" dirty="0">
                <a:latin typeface="Arial Rounded MT Bold" panose="020F0704030504030204" pitchFamily="34" charset="0"/>
              </a:rPr>
              <a:t> – </a:t>
            </a:r>
            <a:r>
              <a:rPr lang="ru-RU" sz="3600" dirty="0">
                <a:latin typeface="Arial Black" panose="020B0A04020102020204" pitchFamily="34" charset="0"/>
              </a:rPr>
              <a:t>сдаваться</a:t>
            </a:r>
            <a:r>
              <a:rPr lang="en-US" sz="3600" dirty="0">
                <a:latin typeface="Arial Rounded MT Bold" panose="020F0704030504030204" pitchFamily="34" charset="0"/>
              </a:rPr>
              <a:t>/</a:t>
            </a:r>
            <a:r>
              <a:rPr lang="ru-RU" sz="3600" dirty="0">
                <a:latin typeface="Arial Black" panose="020B0A04020102020204" pitchFamily="34" charset="0"/>
              </a:rPr>
              <a:t>уступать</a:t>
            </a:r>
          </a:p>
          <a:p>
            <a:pPr algn="ctr"/>
            <a:endParaRPr lang="ru-RU" sz="3600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en-US" sz="36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To </a:t>
            </a:r>
            <a:r>
              <a:rPr lang="en-US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come without consequence or cost </a:t>
            </a:r>
            <a:r>
              <a:rPr lang="en-US" sz="3600" dirty="0">
                <a:latin typeface="Arial Rounded MT Bold" panose="020F0704030504030204" pitchFamily="34" charset="0"/>
              </a:rPr>
              <a:t>– </a:t>
            </a:r>
            <a:r>
              <a:rPr lang="ru-RU" sz="3600" dirty="0">
                <a:latin typeface="Arial Black" panose="020B0A04020102020204" pitchFamily="34" charset="0"/>
              </a:rPr>
              <a:t>случаться без последствий и </a:t>
            </a:r>
            <a:r>
              <a:rPr lang="ru-RU" sz="3600" dirty="0" smtClean="0">
                <a:latin typeface="Arial Black" panose="020B0A04020102020204" pitchFamily="34" charset="0"/>
              </a:rPr>
              <a:t>расплаты</a:t>
            </a:r>
            <a:endParaRPr lang="ru-RU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72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35292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To step in</a:t>
            </a:r>
            <a:r>
              <a:rPr lang="en-US" sz="40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4000" dirty="0" smtClean="0">
                <a:latin typeface="Arial Rounded MT Bold" panose="020F0704030504030204" pitchFamily="34" charset="0"/>
              </a:rPr>
              <a:t>– </a:t>
            </a:r>
            <a:r>
              <a:rPr lang="ru-RU" sz="4000" dirty="0" smtClean="0"/>
              <a:t>вмешиваться</a:t>
            </a:r>
          </a:p>
          <a:p>
            <a:pPr algn="ctr"/>
            <a:endParaRPr lang="ru-RU" sz="4000" dirty="0" smtClean="0"/>
          </a:p>
          <a:p>
            <a:pPr algn="ctr"/>
            <a:r>
              <a:rPr lang="en-US" sz="40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Sin</a:t>
            </a:r>
            <a:r>
              <a:rPr lang="en-US" sz="4000" dirty="0" smtClean="0">
                <a:latin typeface="Arial Rounded MT Bold" panose="020F0704030504030204" pitchFamily="34" charset="0"/>
              </a:rPr>
              <a:t> – </a:t>
            </a:r>
            <a:r>
              <a:rPr lang="ru-RU" sz="4000" dirty="0" smtClean="0"/>
              <a:t>грех</a:t>
            </a:r>
          </a:p>
          <a:p>
            <a:pPr algn="ctr"/>
            <a:endParaRPr lang="ru-RU" sz="4000" dirty="0" smtClean="0"/>
          </a:p>
          <a:p>
            <a:pPr algn="ctr"/>
            <a:r>
              <a:rPr lang="en-US" sz="40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Heartache</a:t>
            </a:r>
            <a:r>
              <a:rPr lang="en-US" sz="4000" dirty="0" smtClean="0">
                <a:latin typeface="Arial Rounded MT Bold" panose="020F0704030504030204" pitchFamily="34" charset="0"/>
              </a:rPr>
              <a:t> – </a:t>
            </a:r>
            <a:r>
              <a:rPr lang="ru-RU" sz="4000" dirty="0" smtClean="0"/>
              <a:t>душевная рана</a:t>
            </a:r>
          </a:p>
          <a:p>
            <a:pPr algn="ctr"/>
            <a:endParaRPr lang="ru-RU" sz="4000" dirty="0" smtClean="0"/>
          </a:p>
          <a:p>
            <a:pPr algn="ctr"/>
            <a:r>
              <a:rPr lang="en-US" sz="40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To cast away </a:t>
            </a:r>
            <a:r>
              <a:rPr lang="en-US" sz="4000" dirty="0" smtClean="0">
                <a:latin typeface="Arial Rounded MT Bold" panose="020F0704030504030204" pitchFamily="34" charset="0"/>
              </a:rPr>
              <a:t>– </a:t>
            </a:r>
            <a:r>
              <a:rPr lang="ru-RU" sz="4000" dirty="0" smtClean="0"/>
              <a:t>выбрасывать</a:t>
            </a:r>
          </a:p>
          <a:p>
            <a:pPr algn="ctr"/>
            <a:endParaRPr lang="ru-RU" sz="4000" dirty="0" smtClean="0"/>
          </a:p>
          <a:p>
            <a:pPr algn="ctr"/>
            <a:r>
              <a:rPr lang="en-US" sz="40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Product of today</a:t>
            </a:r>
            <a:r>
              <a:rPr lang="ru-RU" sz="4000" dirty="0" smtClean="0">
                <a:solidFill>
                  <a:srgbClr val="002060"/>
                </a:solidFill>
              </a:rPr>
              <a:t> </a:t>
            </a:r>
            <a:r>
              <a:rPr lang="ru-RU" sz="4000" dirty="0" smtClean="0"/>
              <a:t>– событие сегодняшнего дня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4360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2983" y="360334"/>
            <a:ext cx="856895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Hunter</a:t>
            </a:r>
            <a:r>
              <a:rPr lang="en-US" sz="3600" dirty="0" smtClean="0">
                <a:latin typeface="Arial Rounded MT Bold" panose="020F0704030504030204" pitchFamily="34" charset="0"/>
              </a:rPr>
              <a:t> </a:t>
            </a:r>
            <a:r>
              <a:rPr lang="en-US" sz="3600" dirty="0">
                <a:latin typeface="Arial Rounded MT Bold" panose="020F0704030504030204" pitchFamily="34" charset="0"/>
              </a:rPr>
              <a:t>– </a:t>
            </a:r>
            <a:r>
              <a:rPr lang="ru-RU" sz="3600" dirty="0"/>
              <a:t>охотник</a:t>
            </a:r>
          </a:p>
          <a:p>
            <a:pPr algn="ctr"/>
            <a:endParaRPr lang="ru-RU" sz="3600" dirty="0" smtClean="0"/>
          </a:p>
          <a:p>
            <a:pPr algn="ctr"/>
            <a:r>
              <a:rPr lang="en-US" sz="36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Prey </a:t>
            </a:r>
            <a:r>
              <a:rPr lang="en-US" sz="3600" dirty="0">
                <a:latin typeface="Arial Rounded MT Bold" panose="020F0704030504030204" pitchFamily="34" charset="0"/>
              </a:rPr>
              <a:t>– </a:t>
            </a:r>
            <a:r>
              <a:rPr lang="ru-RU" sz="3600" dirty="0"/>
              <a:t>жертва</a:t>
            </a:r>
          </a:p>
          <a:p>
            <a:pPr algn="ctr"/>
            <a:endParaRPr lang="ru-RU" sz="3600" b="1" i="1" dirty="0" smtClean="0"/>
          </a:p>
          <a:p>
            <a:pPr algn="ctr"/>
            <a:r>
              <a:rPr lang="en-US" sz="3600" b="1" i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On </a:t>
            </a:r>
            <a:r>
              <a:rPr lang="en-US" sz="3600" b="1" i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the edge</a:t>
            </a:r>
            <a:r>
              <a:rPr lang="en-US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dirty="0">
                <a:latin typeface="Arial Rounded MT Bold" panose="020F0704030504030204" pitchFamily="34" charset="0"/>
              </a:rPr>
              <a:t>– </a:t>
            </a:r>
            <a:r>
              <a:rPr lang="ru-RU" sz="3600" dirty="0"/>
              <a:t>на краю</a:t>
            </a:r>
          </a:p>
          <a:p>
            <a:pPr algn="ctr"/>
            <a:endParaRPr lang="ru-RU" sz="3600" b="1" i="1" dirty="0" smtClean="0"/>
          </a:p>
          <a:p>
            <a:pPr algn="ctr"/>
            <a:r>
              <a:rPr lang="en-US" sz="3600" b="1" i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To </a:t>
            </a:r>
            <a:r>
              <a:rPr lang="en-US" sz="3600" b="1" i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face </a:t>
            </a:r>
            <a:r>
              <a:rPr lang="en-US" sz="3600" b="1" i="1" dirty="0" err="1">
                <a:solidFill>
                  <a:srgbClr val="002060"/>
                </a:solidFill>
                <a:latin typeface="Arial Rounded MT Bold" panose="020F0704030504030204" pitchFamily="34" charset="0"/>
              </a:rPr>
              <a:t>smth</a:t>
            </a:r>
            <a:r>
              <a:rPr lang="en-US" sz="3600" b="1" i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up</a:t>
            </a:r>
            <a:r>
              <a:rPr lang="en-US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dirty="0">
                <a:latin typeface="Arial Rounded MT Bold" panose="020F0704030504030204" pitchFamily="34" charset="0"/>
              </a:rPr>
              <a:t>– </a:t>
            </a:r>
            <a:r>
              <a:rPr lang="ru-RU" sz="3600" dirty="0"/>
              <a:t>противостоять</a:t>
            </a:r>
          </a:p>
          <a:p>
            <a:pPr algn="ctr"/>
            <a:endParaRPr lang="ru-RU" sz="3600" dirty="0" smtClean="0"/>
          </a:p>
          <a:p>
            <a:pPr algn="ctr"/>
            <a:r>
              <a:rPr lang="en-US" sz="36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A </a:t>
            </a:r>
            <a:r>
              <a:rPr lang="en-US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beating </a:t>
            </a:r>
            <a:r>
              <a:rPr lang="en-US" sz="3600" dirty="0">
                <a:latin typeface="Arial Rounded MT Bold" panose="020F0704030504030204" pitchFamily="34" charset="0"/>
              </a:rPr>
              <a:t>– </a:t>
            </a:r>
            <a:r>
              <a:rPr lang="ru-RU" sz="3600" dirty="0"/>
              <a:t>биение</a:t>
            </a:r>
          </a:p>
        </p:txBody>
      </p:sp>
    </p:spTree>
    <p:extLst>
      <p:ext uri="{BB962C8B-B14F-4D97-AF65-F5344CB8AC3E}">
        <p14:creationId xmlns:p14="http://schemas.microsoft.com/office/powerpoint/2010/main" val="312638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666" y="859129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To make </a:t>
            </a:r>
            <a:r>
              <a:rPr lang="en-US" sz="3600" dirty="0" err="1">
                <a:solidFill>
                  <a:srgbClr val="002060"/>
                </a:solidFill>
                <a:latin typeface="Arial Rounded MT Bold" panose="020F0704030504030204" pitchFamily="34" charset="0"/>
              </a:rPr>
              <a:t>smth</a:t>
            </a:r>
            <a:r>
              <a:rPr lang="en-US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in this world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/>
              <a:t>– преуспевать в чем-либо в этой жизни/в этом мире</a:t>
            </a:r>
          </a:p>
          <a:p>
            <a:pPr algn="ctr"/>
            <a:endParaRPr lang="ru-RU" sz="3600" dirty="0" smtClean="0"/>
          </a:p>
          <a:p>
            <a:pPr algn="ctr"/>
            <a:r>
              <a:rPr lang="en-US" sz="36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Cutthroat</a:t>
            </a:r>
            <a:r>
              <a:rPr lang="ru-RU" sz="3600" dirty="0" smtClean="0">
                <a:solidFill>
                  <a:srgbClr val="002060"/>
                </a:solidFill>
              </a:rPr>
              <a:t> </a:t>
            </a:r>
            <a:r>
              <a:rPr lang="ru-RU" sz="3600" dirty="0"/>
              <a:t>– ожесточённый/беспощадный</a:t>
            </a:r>
          </a:p>
          <a:p>
            <a:pPr algn="ctr"/>
            <a:endParaRPr lang="ru-RU" sz="3600" b="1" i="1" dirty="0" smtClean="0"/>
          </a:p>
          <a:p>
            <a:pPr algn="ctr"/>
            <a:r>
              <a:rPr lang="en-US" sz="3600" b="1" i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To </a:t>
            </a:r>
            <a:r>
              <a:rPr lang="en-US" sz="3600" b="1" i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find the wrong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/>
              <a:t>– найти ошибку</a:t>
            </a:r>
          </a:p>
          <a:p>
            <a:pPr algn="ctr"/>
            <a:endParaRPr lang="ru-RU" sz="3600" b="1" i="1" dirty="0" smtClean="0"/>
          </a:p>
          <a:p>
            <a:pPr algn="ctr"/>
            <a:r>
              <a:rPr lang="en-US" sz="3600" b="1" i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To </a:t>
            </a:r>
            <a:r>
              <a:rPr lang="en-US" sz="3600" b="1" i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call out</a:t>
            </a:r>
            <a:r>
              <a:rPr lang="en-US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dirty="0">
                <a:latin typeface="Arial Rounded MT Bold" panose="020F0704030504030204" pitchFamily="34" charset="0"/>
              </a:rPr>
              <a:t>– </a:t>
            </a:r>
            <a:r>
              <a:rPr lang="ru-RU" sz="3600" dirty="0"/>
              <a:t>призывать</a:t>
            </a:r>
          </a:p>
        </p:txBody>
      </p:sp>
    </p:spTree>
    <p:extLst>
      <p:ext uri="{BB962C8B-B14F-4D97-AF65-F5344CB8AC3E}">
        <p14:creationId xmlns:p14="http://schemas.microsoft.com/office/powerpoint/2010/main" val="236814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81369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To fade</a:t>
            </a:r>
            <a:r>
              <a:rPr lang="en-US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dirty="0">
                <a:latin typeface="Arial Rounded MT Bold" panose="020F0704030504030204" pitchFamily="34" charset="0"/>
              </a:rPr>
              <a:t>– </a:t>
            </a:r>
            <a:r>
              <a:rPr lang="ru-RU" sz="3600" dirty="0"/>
              <a:t>увядать</a:t>
            </a:r>
            <a:r>
              <a:rPr lang="en-US" sz="3600" dirty="0">
                <a:latin typeface="Arial Rounded MT Bold" panose="020F0704030504030204" pitchFamily="34" charset="0"/>
              </a:rPr>
              <a:t>/</a:t>
            </a:r>
            <a:r>
              <a:rPr lang="ru-RU" sz="3600" dirty="0"/>
              <a:t>угасать</a:t>
            </a:r>
          </a:p>
          <a:p>
            <a:pPr algn="ctr"/>
            <a:endParaRPr lang="ru-RU" sz="3600" dirty="0" smtClean="0"/>
          </a:p>
          <a:p>
            <a:pPr algn="ctr"/>
            <a:r>
              <a:rPr lang="en-US" sz="3600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To </a:t>
            </a:r>
            <a:r>
              <a:rPr lang="en-US" sz="3600" dirty="0">
                <a:solidFill>
                  <a:srgbClr val="002060"/>
                </a:solidFill>
                <a:latin typeface="Arial Rounded MT Bold" panose="020F0704030504030204" pitchFamily="34" charset="0"/>
              </a:rPr>
              <a:t>take an oath by the blood </a:t>
            </a:r>
            <a:r>
              <a:rPr lang="en-US" sz="3600" dirty="0">
                <a:latin typeface="Arial Rounded MT Bold" panose="020F0704030504030204" pitchFamily="34" charset="0"/>
              </a:rPr>
              <a:t>– </a:t>
            </a:r>
            <a:r>
              <a:rPr lang="ru-RU" sz="3600" dirty="0"/>
              <a:t>поклясться кровью</a:t>
            </a:r>
          </a:p>
          <a:p>
            <a:pPr algn="ctr"/>
            <a:endParaRPr lang="ru-RU" sz="3600" b="1" i="1" dirty="0" smtClean="0"/>
          </a:p>
          <a:p>
            <a:pPr algn="ctr"/>
            <a:r>
              <a:rPr lang="en-US" sz="3600" b="1" i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To </a:t>
            </a:r>
            <a:r>
              <a:rPr lang="en-US" sz="3600" b="1" i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swear</a:t>
            </a:r>
            <a:r>
              <a:rPr lang="ru-RU" sz="3600" dirty="0"/>
              <a:t> – клясться/заверять</a:t>
            </a:r>
          </a:p>
          <a:p>
            <a:pPr algn="ctr"/>
            <a:endParaRPr lang="ru-RU" sz="3600" b="1" i="1" dirty="0" smtClean="0"/>
          </a:p>
          <a:p>
            <a:pPr algn="ctr"/>
            <a:r>
              <a:rPr lang="en-US" sz="3600" b="1" i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To </a:t>
            </a:r>
            <a:r>
              <a:rPr lang="en-US" sz="3600" b="1" i="1" dirty="0">
                <a:solidFill>
                  <a:srgbClr val="002060"/>
                </a:solidFill>
                <a:latin typeface="Arial Rounded MT Bold" panose="020F0704030504030204" pitchFamily="34" charset="0"/>
              </a:rPr>
              <a:t>go to make </a:t>
            </a:r>
            <a:r>
              <a:rPr lang="en-US" sz="3600" b="1" i="1" dirty="0" err="1">
                <a:solidFill>
                  <a:srgbClr val="002060"/>
                </a:solidFill>
                <a:latin typeface="Arial Rounded MT Bold" panose="020F0704030504030204" pitchFamily="34" charset="0"/>
              </a:rPr>
              <a:t>smth</a:t>
            </a:r>
            <a:r>
              <a:rPr lang="ru-RU" sz="3600" dirty="0">
                <a:solidFill>
                  <a:srgbClr val="002060"/>
                </a:solidFill>
              </a:rPr>
              <a:t> </a:t>
            </a:r>
            <a:r>
              <a:rPr lang="ru-RU" sz="3600" dirty="0"/>
              <a:t>– справиться с чем-либо</a:t>
            </a:r>
          </a:p>
        </p:txBody>
      </p:sp>
    </p:spTree>
    <p:extLst>
      <p:ext uri="{BB962C8B-B14F-4D97-AF65-F5344CB8AC3E}">
        <p14:creationId xmlns:p14="http://schemas.microsoft.com/office/powerpoint/2010/main" val="304794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Ð¼ÑÐ·ÑÐº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90"/>
            <a:ext cx="9144000" cy="686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1172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ÐÐ°ÑÑÐ¸Ð½ÐºÐ¸ Ð¿Ð¾ Ð·Ð°Ð¿ÑÐ¾ÑÑ mus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8"/>
            <a:ext cx="9144000" cy="686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56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ÐÐ°ÑÑÐ¸Ð½ÐºÐ¸ Ð¿Ð¾ Ð·Ð°Ð¿ÑÐ¾ÑÑ mus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3588" y="332656"/>
            <a:ext cx="9361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С</a:t>
            </a:r>
          </a:p>
          <a:p>
            <a:pPr algn="ctr"/>
            <a:r>
              <a:rPr lang="ru-RU" sz="5400" dirty="0" smtClean="0"/>
              <a:t>П</a:t>
            </a:r>
          </a:p>
          <a:p>
            <a:pPr algn="ctr"/>
            <a:r>
              <a:rPr lang="ru-RU" sz="5400" dirty="0" smtClean="0"/>
              <a:t>А</a:t>
            </a:r>
          </a:p>
          <a:p>
            <a:pPr algn="ctr"/>
            <a:r>
              <a:rPr lang="ru-RU" sz="5400" dirty="0" smtClean="0"/>
              <a:t>С</a:t>
            </a:r>
          </a:p>
          <a:p>
            <a:pPr algn="ctr"/>
            <a:r>
              <a:rPr lang="ru-RU" sz="5400" dirty="0" smtClean="0"/>
              <a:t>И</a:t>
            </a:r>
          </a:p>
          <a:p>
            <a:pPr algn="ctr"/>
            <a:r>
              <a:rPr lang="ru-RU" sz="5400" dirty="0" smtClean="0"/>
              <a:t>Б</a:t>
            </a:r>
          </a:p>
          <a:p>
            <a:pPr algn="ctr"/>
            <a:r>
              <a:rPr lang="ru-RU" sz="5400" dirty="0" smtClean="0"/>
              <a:t>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53491" y="5373216"/>
            <a:ext cx="7056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/>
              <a:t>з</a:t>
            </a:r>
            <a:r>
              <a:rPr lang="ru-RU" sz="8000" dirty="0" smtClean="0"/>
              <a:t>а внимание!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54373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Ð°ÑÑÐ¸Ð½ÐºÐ¸ Ð¿Ð¾ Ð·Ð°Ð¿ÑÐ¾ÑÑ Ð¼ÑÐ·ÑÐº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0170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Ð°ÑÑÐ¸Ð½ÐºÐ¸ Ð¿Ð¾ Ð·Ð°Ð¿ÑÐ¾ÑÑ Ð¼ÑÐ·ÑÐº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5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7053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74"/>
            <a:ext cx="9144000" cy="684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3023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Ð°ÑÑÐ¸Ð½ÐºÐ¸ Ð¿Ð¾ Ð·Ð°Ð¿ÑÐ¾ÑÑ Ð¼ÑÐ·ÑÐºÐ° Ð¿Ð¾Ð²ÑÑÐ´Ñ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" y="0"/>
            <a:ext cx="9134370" cy="685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0137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Ð°ÑÑÐ¸Ð½ÐºÐ¸ Ð¿Ð¾ Ð·Ð°Ð¿ÑÐ¾ÑÑ Ð¼ÑÐ·ÑÐºÐ° Ð¸ ÐºÑÐ»ÑÑÑÑ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3798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ÐÐ°ÑÑÐ¸Ð½ÐºÐ¸ Ð¿Ð¾ Ð·Ð°Ð¿ÑÐ¾ÑÑ Ð¼ÑÐ·ÑÐº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184"/>
            <a:ext cx="9144000" cy="688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8556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65</TotalTime>
  <Words>158</Words>
  <Application>Microsoft Office PowerPoint</Application>
  <PresentationFormat>Экран (4:3)</PresentationFormat>
  <Paragraphs>48</Paragraphs>
  <Slides>31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 Windows</cp:lastModifiedBy>
  <cp:revision>9</cp:revision>
  <dcterms:created xsi:type="dcterms:W3CDTF">2018-11-26T14:04:37Z</dcterms:created>
  <dcterms:modified xsi:type="dcterms:W3CDTF">2018-11-26T15:23:53Z</dcterms:modified>
</cp:coreProperties>
</file>