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8FF2-EC99-4BC4-A97A-0B66E3EC7EAC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77DDF9-6CD6-4372-B2F1-DD900CDEC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8FF2-EC99-4BC4-A97A-0B66E3EC7EAC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DDF9-6CD6-4372-B2F1-DD900CDEC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8FF2-EC99-4BC4-A97A-0B66E3EC7EAC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DDF9-6CD6-4372-B2F1-DD900CDEC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8FF2-EC99-4BC4-A97A-0B66E3EC7EAC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77DDF9-6CD6-4372-B2F1-DD900CDEC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8FF2-EC99-4BC4-A97A-0B66E3EC7EAC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DDF9-6CD6-4372-B2F1-DD900CDECF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8FF2-EC99-4BC4-A97A-0B66E3EC7EAC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DDF9-6CD6-4372-B2F1-DD900CDEC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8FF2-EC99-4BC4-A97A-0B66E3EC7EAC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77DDF9-6CD6-4372-B2F1-DD900CDECF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8FF2-EC99-4BC4-A97A-0B66E3EC7EAC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DDF9-6CD6-4372-B2F1-DD900CDEC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8FF2-EC99-4BC4-A97A-0B66E3EC7EAC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DDF9-6CD6-4372-B2F1-DD900CDEC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8FF2-EC99-4BC4-A97A-0B66E3EC7EAC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DDF9-6CD6-4372-B2F1-DD900CDEC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8FF2-EC99-4BC4-A97A-0B66E3EC7EAC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7DDF9-6CD6-4372-B2F1-DD900CDECF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718FF2-EC99-4BC4-A97A-0B66E3EC7EAC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77DDF9-6CD6-4372-B2F1-DD900CDECF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S-1\Desktop\Gimn_-_Samary_(iPlayer.fm).mp3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err="1" smtClean="0"/>
              <a:t>Сатамкулова</a:t>
            </a:r>
            <a:r>
              <a:rPr lang="ru-RU" sz="1800" dirty="0" smtClean="0"/>
              <a:t> </a:t>
            </a:r>
            <a:r>
              <a:rPr lang="ru-RU" sz="1800" dirty="0" err="1" smtClean="0"/>
              <a:t>Балжан</a:t>
            </a:r>
            <a:r>
              <a:rPr lang="ru-RU" sz="1800" dirty="0" smtClean="0"/>
              <a:t> </a:t>
            </a:r>
            <a:r>
              <a:rPr lang="ru-RU" sz="1800" dirty="0" err="1" smtClean="0"/>
              <a:t>Хайрулловна</a:t>
            </a:r>
            <a:r>
              <a:rPr lang="ru-RU" sz="1800" dirty="0" smtClean="0"/>
              <a:t>,  </a:t>
            </a:r>
            <a:r>
              <a:rPr lang="ru-RU" sz="1800" dirty="0" err="1" smtClean="0"/>
              <a:t>Живцова</a:t>
            </a:r>
            <a:r>
              <a:rPr lang="ru-RU" sz="1800" dirty="0" smtClean="0"/>
              <a:t> Наталья  Васильевна</a:t>
            </a:r>
            <a:br>
              <a:rPr lang="ru-RU" sz="1800" dirty="0" smtClean="0"/>
            </a:br>
            <a:r>
              <a:rPr lang="ru-RU" sz="1800" dirty="0" smtClean="0"/>
              <a:t>Воспитатели СП Детский сад № 1» ГБОУ СОШ № 2 «ОЦ» им. Г.А.Смолякова с. Большая Черниговка</a:t>
            </a:r>
            <a:br>
              <a:rPr lang="ru-RU" sz="1800" dirty="0" smtClean="0"/>
            </a:br>
            <a:r>
              <a:rPr lang="ru-RU" sz="1800" dirty="0" smtClean="0"/>
              <a:t> 2019 г 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642918"/>
            <a:ext cx="8458200" cy="364333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B0F0"/>
                </a:solidFill>
              </a:rPr>
              <a:t>«Нравственно- патриотическое воспитание детей подготовительной группы через знакомство с родным городом </a:t>
            </a:r>
            <a:r>
              <a:rPr lang="ru-RU" sz="4000" b="1" dirty="0" smtClean="0">
                <a:solidFill>
                  <a:srgbClr val="00B0F0"/>
                </a:solidFill>
              </a:rPr>
              <a:t>Самарой в разных видах деятельности»</a:t>
            </a:r>
            <a:endParaRPr lang="ru-RU" sz="4000" dirty="0" smtClean="0">
              <a:solidFill>
                <a:srgbClr val="00B0F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 smtClean="0">
                <a:solidFill>
                  <a:srgbClr val="00B0F0"/>
                </a:solidFill>
              </a:rPr>
              <a:t>Оформление выставки 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S142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5122" y="1554163"/>
            <a:ext cx="804615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rgbClr val="00B0F0"/>
                </a:solidFill>
              </a:rPr>
              <a:t>Вывод</a:t>
            </a:r>
            <a:r>
              <a:rPr lang="ru-RU" dirty="0" smtClean="0">
                <a:solidFill>
                  <a:srgbClr val="00B0F0"/>
                </a:solidFill>
              </a:rPr>
              <a:t>:</a:t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У детей сформированы нравственно-патриотические чувства в процессе знакомства с родным городом и любви к своему родному городу, расширен кругозор.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Цель работы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>
              <a:buNone/>
            </a:pPr>
            <a:r>
              <a:rPr lang="ru-RU" dirty="0" smtClean="0"/>
              <a:t>Формирование патриотических чувств в процессе знакомства с родным городом и любви к своему родному городу, расширение кругозора.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Расширить и углубить знания дошкольников о своем родном городе Самаре, его истории и достопримечательностях, богатствах города;</a:t>
            </a:r>
          </a:p>
          <a:p>
            <a:r>
              <a:rPr lang="ru-RU" dirty="0" smtClean="0"/>
              <a:t>Развивать коммуникативные качества, мышление, творческое воображение.</a:t>
            </a:r>
          </a:p>
          <a:p>
            <a:r>
              <a:rPr lang="ru-RU" dirty="0" smtClean="0"/>
              <a:t>Воспитывать любовь  к родному городу, умение видеть прекрасное, гордиться им.</a:t>
            </a:r>
          </a:p>
          <a:p>
            <a:r>
              <a:rPr lang="ru-RU" dirty="0" smtClean="0"/>
              <a:t>Работа в этом направлении ведётся через разные виды деятельности: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rgbClr val="00B0F0"/>
                </a:solidFill>
              </a:rPr>
              <a:t>Познавательно - исследовательская деятельность</a:t>
            </a:r>
            <a:r>
              <a:rPr lang="ru-RU" dirty="0" smtClean="0">
                <a:solidFill>
                  <a:srgbClr val="00B0F0"/>
                </a:solidFill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S1420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4661258" cy="2621958"/>
          </a:xfrm>
        </p:spPr>
      </p:pic>
      <p:pic>
        <p:nvPicPr>
          <p:cNvPr id="5" name="Рисунок 4" descr="S1420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5122" y="3929066"/>
            <a:ext cx="457200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rgbClr val="00B0F0"/>
                </a:solidFill>
              </a:rPr>
              <a:t>Коммуникативная деятельность: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S142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4089754" cy="2300487"/>
          </a:xfrm>
        </p:spPr>
      </p:pic>
      <p:pic>
        <p:nvPicPr>
          <p:cNvPr id="5" name="Рисунок 4" descr="S142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142984"/>
            <a:ext cx="4191029" cy="2357454"/>
          </a:xfrm>
          <a:prstGeom prst="rect">
            <a:avLst/>
          </a:prstGeom>
        </p:spPr>
      </p:pic>
      <p:pic>
        <p:nvPicPr>
          <p:cNvPr id="6" name="Рисунок 5" descr="S1420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857628"/>
            <a:ext cx="4063996" cy="2285998"/>
          </a:xfrm>
          <a:prstGeom prst="rect">
            <a:avLst/>
          </a:prstGeom>
        </p:spPr>
      </p:pic>
      <p:pic>
        <p:nvPicPr>
          <p:cNvPr id="7" name="Рисунок 6" descr="S14200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3937996"/>
            <a:ext cx="4048121" cy="2277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> </a:t>
            </a:r>
            <a:r>
              <a:rPr lang="ru-RU" u="sng" dirty="0" smtClean="0">
                <a:solidFill>
                  <a:srgbClr val="00B0F0"/>
                </a:solidFill>
              </a:rPr>
              <a:t>Музыкальная деятельность</a:t>
            </a:r>
            <a:r>
              <a:rPr lang="ru-RU" dirty="0" smtClean="0">
                <a:solidFill>
                  <a:srgbClr val="00B0F0"/>
                </a:solidFill>
              </a:rPr>
              <a:t>:</a:t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S14200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25122" y="1554163"/>
            <a:ext cx="8046155" cy="4525962"/>
          </a:xfrm>
        </p:spPr>
      </p:pic>
      <p:pic>
        <p:nvPicPr>
          <p:cNvPr id="5" name="Gimn_-_Samary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3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rgbClr val="00B0F0"/>
                </a:solidFill>
              </a:rPr>
              <a:t>Восприятие  художественной литературы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S1420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5122" y="1554163"/>
            <a:ext cx="804615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rgbClr val="00B0F0"/>
                </a:solidFill>
              </a:rPr>
              <a:t>Изобразительная  деятельность детей.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S1420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5122" y="1554163"/>
            <a:ext cx="804615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rgbClr val="00B0F0"/>
                </a:solidFill>
              </a:rPr>
              <a:t>Игровая деятельность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S1420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5122" y="1554163"/>
            <a:ext cx="8046155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</TotalTime>
  <Words>80</Words>
  <Application>Microsoft Office PowerPoint</Application>
  <PresentationFormat>Экран (4:3)</PresentationFormat>
  <Paragraphs>19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Сатамкулова Балжан Хайрулловна,  Живцова Наталья  Васильевна Воспитатели СП Детский сад № 1» ГБОУ СОШ № 2 «ОЦ» им. Г.А.Смолякова с. Большая Черниговка  2019 г </vt:lpstr>
      <vt:lpstr>Цель работы</vt:lpstr>
      <vt:lpstr>Задачи: </vt:lpstr>
      <vt:lpstr>Познавательно - исследовательская деятельность: </vt:lpstr>
      <vt:lpstr>Коммуникативная деятельность: </vt:lpstr>
      <vt:lpstr> Музыкальная деятельность: </vt:lpstr>
      <vt:lpstr>Восприятие  художественной литературы</vt:lpstr>
      <vt:lpstr>Изобразительная  деятельность детей. </vt:lpstr>
      <vt:lpstr>Игровая деятельность </vt:lpstr>
      <vt:lpstr>Оформление выставки </vt:lpstr>
      <vt:lpstr>Вывод: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DS-1</dc:creator>
  <cp:lastModifiedBy>DS1</cp:lastModifiedBy>
  <cp:revision>12</cp:revision>
  <dcterms:created xsi:type="dcterms:W3CDTF">2017-01-25T09:12:08Z</dcterms:created>
  <dcterms:modified xsi:type="dcterms:W3CDTF">2019-10-14T07:08:33Z</dcterms:modified>
</cp:coreProperties>
</file>