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0" r:id="rId2"/>
    <p:sldId id="258" r:id="rId3"/>
    <p:sldId id="262" r:id="rId4"/>
    <p:sldId id="259" r:id="rId5"/>
    <p:sldId id="270" r:id="rId6"/>
    <p:sldId id="268" r:id="rId7"/>
    <p:sldId id="269" r:id="rId8"/>
    <p:sldId id="263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26B1088-2EE0-413E-9DFF-FA2AE4BD95E8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46AE842-4A60-4F40-8E36-C7CE8DBE36D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3265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1088-2EE0-413E-9DFF-FA2AE4BD95E8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E842-4A60-4F40-8E36-C7CE8DBE3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248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1088-2EE0-413E-9DFF-FA2AE4BD95E8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E842-4A60-4F40-8E36-C7CE8DBE3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176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1088-2EE0-413E-9DFF-FA2AE4BD95E8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E842-4A60-4F40-8E36-C7CE8DBE3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024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26B1088-2EE0-413E-9DFF-FA2AE4BD95E8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46AE842-4A60-4F40-8E36-C7CE8DBE36D3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895028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1088-2EE0-413E-9DFF-FA2AE4BD95E8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E842-4A60-4F40-8E36-C7CE8DBE3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37288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1088-2EE0-413E-9DFF-FA2AE4BD95E8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E842-4A60-4F40-8E36-C7CE8DBE3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87027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1088-2EE0-413E-9DFF-FA2AE4BD95E8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E842-4A60-4F40-8E36-C7CE8DBE3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427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1088-2EE0-413E-9DFF-FA2AE4BD95E8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E842-4A60-4F40-8E36-C7CE8DBE3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089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C26B1088-2EE0-413E-9DFF-FA2AE4BD95E8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46AE842-4A60-4F40-8E36-C7CE8DBE36D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003716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C26B1088-2EE0-413E-9DFF-FA2AE4BD95E8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46AE842-4A60-4F40-8E36-C7CE8DBE3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552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26B1088-2EE0-413E-9DFF-FA2AE4BD95E8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46AE842-4A60-4F40-8E36-C7CE8DBE36D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648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9.wdp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3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1EAA6-B01B-4B56-8FBE-37B2A17EC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F670E4B9-9E1D-4147-9040-E3E31C8E6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75" b="93375" l="10000" r="90000">
                        <a14:foregroundMark x1="43778" y1="9750" x2="46000" y2="7250"/>
                        <a14:foregroundMark x1="42000" y1="6250" x2="43333" y2="4375"/>
                        <a14:foregroundMark x1="55222" y1="25375" x2="59222" y2="27000"/>
                        <a14:foregroundMark x1="22111" y1="25125" x2="26222" y2="24875"/>
                        <a14:foregroundMark x1="25333" y1="29250" x2="28667" y2="38375"/>
                        <a14:foregroundMark x1="56556" y1="28750" x2="53667" y2="37625"/>
                        <a14:foregroundMark x1="22556" y1="88750" x2="47111" y2="93375"/>
                        <a14:foregroundMark x1="47111" y1="93375" x2="57667" y2="9025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93" y="1242874"/>
            <a:ext cx="4913983" cy="4637226"/>
          </a:xfr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stA="0" endPos="65000" dist="508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2C7A3F0-82BF-4D8D-A69C-A31031B98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9" b="99111" l="390" r="97403">
                        <a14:foregroundMark x1="35195" y1="7510" x2="35195" y2="7510"/>
                        <a14:foregroundMark x1="35195" y1="7510" x2="35195" y2="7510"/>
                        <a14:foregroundMark x1="35195" y1="7510" x2="35195" y2="7510"/>
                        <a14:foregroundMark x1="35195" y1="7510" x2="17013" y2="2470"/>
                        <a14:foregroundMark x1="17013" y1="2470" x2="6364" y2="7510"/>
                        <a14:foregroundMark x1="91039" y1="6917" x2="94935" y2="10870"/>
                        <a14:foregroundMark x1="4156" y1="46344" x2="2727" y2="48123"/>
                        <a14:foregroundMark x1="779" y1="64625" x2="3117" y2="64625"/>
                        <a14:foregroundMark x1="48701" y1="96542" x2="51688" y2="88933"/>
                        <a14:foregroundMark x1="51688" y1="88933" x2="48182" y2="94466"/>
                        <a14:foregroundMark x1="47662" y1="97826" x2="51948" y2="98024"/>
                        <a14:foregroundMark x1="41169" y1="97826" x2="50779" y2="98221"/>
                        <a14:foregroundMark x1="50779" y1="98221" x2="60130" y2="98123"/>
                        <a14:foregroundMark x1="60130" y1="98123" x2="45974" y2="98913"/>
                        <a14:foregroundMark x1="39351" y1="98221" x2="41948" y2="99209"/>
                        <a14:foregroundMark x1="94675" y1="63735" x2="94416" y2="67391"/>
                        <a14:foregroundMark x1="95455" y1="46344" x2="95974" y2="48913"/>
                        <a14:foregroundMark x1="97532" y1="65613" x2="94935" y2="65613"/>
                        <a14:foregroundMark x1="48052" y1="1976" x2="52208" y2="2075"/>
                        <a14:foregroundMark x1="24156" y1="1779" x2="15974" y2="2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8" y="2265559"/>
            <a:ext cx="2828340" cy="350224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974AD64-6728-4648-97F5-235D8F2D4A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84" b="97874" l="10000" r="94000">
                        <a14:foregroundMark x1="38875" y1="9944" x2="45400" y2="10223"/>
                        <a14:foregroundMark x1="37600" y1="6984" x2="42600" y2="7996"/>
                        <a14:foregroundMark x1="70000" y1="7996" x2="64000" y2="10223"/>
                        <a14:foregroundMark x1="57200" y1="20040" x2="59100" y2="21053"/>
                        <a14:foregroundMark x1="75900" y1="36943" x2="79200" y2="35830"/>
                        <a14:foregroundMark x1="90800" y1="27429" x2="90800" y2="26012"/>
                        <a14:foregroundMark x1="94000" y1="31680" x2="93400" y2="35121"/>
                        <a14:foregroundMark x1="75900" y1="28138" x2="77400" y2="30769"/>
                        <a14:foregroundMark x1="83400" y1="26012" x2="85300" y2="29858"/>
                        <a14:foregroundMark x1="70800" y1="14372" x2="70100" y2="19838"/>
                        <a14:foregroundMark x1="70800" y1="21457" x2="70900" y2="26417"/>
                        <a14:foregroundMark x1="48600" y1="89474" x2="53400" y2="94636"/>
                        <a14:foregroundMark x1="53400" y1="94636" x2="54800" y2="90789"/>
                        <a14:foregroundMark x1="62100" y1="93623" x2="65300" y2="92004"/>
                        <a14:foregroundMark x1="49800" y1="93421" x2="52675" y2="95749"/>
                        <a14:foregroundMark x1="65013" y1="94332" x2="66400" y2="93826"/>
                        <a14:foregroundMark x1="64182" y1="94635" x2="65013" y2="94332"/>
                        <a14:backgroundMark x1="47000" y1="8401" x2="50000" y2="14980"/>
                        <a14:backgroundMark x1="50000" y1="14980" x2="57400" y2="14170"/>
                        <a14:backgroundMark x1="57400" y1="14170" x2="58400" y2="13462"/>
                        <a14:backgroundMark x1="36400" y1="9211" x2="40800" y2="22773"/>
                        <a14:backgroundMark x1="40800" y1="22773" x2="36100" y2="28138"/>
                        <a14:backgroundMark x1="36100" y1="28138" x2="33200" y2="43522"/>
                        <a14:backgroundMark x1="33200" y1="43522" x2="35400" y2="50202"/>
                        <a14:backgroundMark x1="35400" y1="50202" x2="39600" y2="55870"/>
                        <a14:backgroundMark x1="39600" y1="55870" x2="44700" y2="58907"/>
                        <a14:backgroundMark x1="80900" y1="42510" x2="80900" y2="42510"/>
                        <a14:backgroundMark x1="57100" y1="90486" x2="57100" y2="90486"/>
                        <a14:backgroundMark x1="57100" y1="90486" x2="56700" y2="87753"/>
                        <a14:backgroundMark x1="54300" y1="99190" x2="62300" y2="99595"/>
                        <a14:backgroundMark x1="62300" y1="99595" x2="64100" y2="99393"/>
                        <a14:backgroundMark x1="57600" y1="90789" x2="54800" y2="97672"/>
                        <a14:backgroundMark x1="54800" y1="97672" x2="58600" y2="92915"/>
                        <a14:backgroundMark x1="59400" y1="94332" x2="64800" y2="97368"/>
                        <a14:backgroundMark x1="57100" y1="96559" x2="59300" y2="96660"/>
                        <a14:backgroundMark x1="66500" y1="94028" x2="66500" y2="94028"/>
                        <a14:backgroundMark x1="66400" y1="93725" x2="66400" y2="93725"/>
                        <a14:backgroundMark x1="66400" y1="94332" x2="66400" y2="94332"/>
                        <a14:backgroundMark x1="66400" y1="94028" x2="66400" y2="94028"/>
                        <a14:backgroundMark x1="53400" y1="95749" x2="53400" y2="95749"/>
                        <a14:backgroundMark x1="53400" y1="95749" x2="52900" y2="95749"/>
                        <a14:backgroundMark x1="52900" y1="95749" x2="52900" y2="95749"/>
                        <a14:backgroundMark x1="52900" y1="95749" x2="55000" y2="97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25" y="1871294"/>
            <a:ext cx="4532243" cy="40120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212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D0E9E-D623-4073-9140-AF0DA5485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69C700-54A0-42A5-8C9C-87A2E1A58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975361"/>
            <a:ext cx="10178322" cy="49042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7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ванна     </a:t>
            </a:r>
          </a:p>
          <a:p>
            <a:pPr marL="0" indent="0" algn="ctr">
              <a:buNone/>
            </a:pPr>
            <a:r>
              <a:rPr lang="ru-RU" sz="7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ноты</a:t>
            </a:r>
          </a:p>
          <a:p>
            <a:pPr marL="0" indent="0" algn="ctr">
              <a:buNone/>
            </a:pPr>
            <a:r>
              <a:rPr lang="ru-RU" sz="7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пони          </a:t>
            </a:r>
          </a:p>
          <a:p>
            <a:pPr marL="0" indent="0" algn="ctr">
              <a:buNone/>
            </a:pPr>
            <a:r>
              <a:rPr lang="ru-RU" sz="7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Нина</a:t>
            </a:r>
          </a:p>
        </p:txBody>
      </p:sp>
    </p:spTree>
    <p:extLst>
      <p:ext uri="{BB962C8B-B14F-4D97-AF65-F5344CB8AC3E}">
        <p14:creationId xmlns:p14="http://schemas.microsoft.com/office/powerpoint/2010/main" val="426533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8D8525D-6435-4D60-95C6-345275E63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9B8A630-B0E6-4583-A7DD-74D6744DA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9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9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Наты</a:t>
            </a:r>
            <a:r>
              <a:rPr lang="ru-RU" sz="9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ноты.</a:t>
            </a:r>
          </a:p>
        </p:txBody>
      </p:sp>
    </p:spTree>
    <p:extLst>
      <p:ext uri="{BB962C8B-B14F-4D97-AF65-F5344CB8AC3E}">
        <p14:creationId xmlns:p14="http://schemas.microsoft.com/office/powerpoint/2010/main" val="360052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3F57E-242D-4E25-8B6E-C0813192E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251678" y="-958788"/>
            <a:ext cx="10178322" cy="6924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641012-2D29-435D-99BF-0CDE1E60A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204" r="93704">
                        <a14:foregroundMark x1="10185" y1="17870" x2="13148" y2="29537"/>
                        <a14:foregroundMark x1="6204" y1="27778" x2="7222" y2="20648"/>
                        <a14:foregroundMark x1="91667" y1="72037" x2="84537" y2="81852"/>
                        <a14:foregroundMark x1="93704" y1="70278" x2="91667" y2="81852"/>
                        <a14:foregroundMark x1="66296" y1="18611" x2="72685" y2="2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538" y="1818490"/>
            <a:ext cx="3268924" cy="3158231"/>
          </a:xfrm>
          <a:effectLst>
            <a:glow rad="1016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A4DC31-89A7-4523-A9B7-B3819E736D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t="15597" r="8806" b="13043"/>
          <a:stretch/>
        </p:blipFill>
        <p:spPr>
          <a:xfrm>
            <a:off x="7981025" y="4136993"/>
            <a:ext cx="2535037" cy="255011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85826C-3D58-45B8-9EB3-4B29F1417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12" b="89896" l="6000" r="90000">
                        <a14:foregroundMark x1="44667" y1="10327" x2="45444" y2="13967"/>
                        <a14:foregroundMark x1="44889" y1="10624" x2="54111" y2="12036"/>
                        <a14:foregroundMark x1="50667" y1="11813" x2="47778" y2="13819"/>
                        <a14:foregroundMark x1="77778" y1="9064" x2="67000" y2="9435"/>
                        <a14:foregroundMark x1="67000" y1="9435" x2="63778" y2="10327"/>
                        <a14:foregroundMark x1="88556" y1="25780" x2="88556" y2="29123"/>
                        <a14:foregroundMark x1="7444" y1="72214" x2="8778" y2="75854"/>
                        <a14:foregroundMark x1="6111" y1="81055" x2="8000" y2="81649"/>
                        <a14:foregroundMark x1="52222" y1="4012" x2="54667" y2="6464"/>
                        <a14:foregroundMark x1="47778" y1="4235" x2="47333" y2="4755"/>
                        <a14:foregroundMark x1="50111" y1="10773" x2="51000" y2="13819"/>
                        <a14:foregroundMark x1="51000" y1="13819" x2="50222" y2="9584"/>
                        <a14:backgroundMark x1="52222" y1="8024" x2="52222" y2="6761"/>
                        <a14:backgroundMark x1="77889" y1="9287" x2="77889" y2="9212"/>
                        <a14:backgroundMark x1="77556" y1="9064" x2="78333" y2="8692"/>
                        <a14:backgroundMark x1="8667" y1="76226" x2="7444" y2="73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25" y="473685"/>
            <a:ext cx="2535037" cy="325810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599470-9BAF-49FF-8182-7D234E4EB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2" b="90417" l="10000" r="90000">
                        <a14:foregroundMark x1="35403" y1="91183" x2="51193" y2="88551"/>
                        <a14:foregroundMark x1="57853" y1="88858" x2="73750" y2="90417"/>
                        <a14:foregroundMark x1="66719" y1="9583" x2="65625" y2="10000"/>
                        <a14:foregroundMark x1="41624" y1="10455" x2="41719" y2="11250"/>
                        <a14:foregroundMark x1="62656" y1="44167" x2="62500" y2="47708"/>
                        <a14:foregroundMark x1="62656" y1="47708" x2="62969" y2="53542"/>
                        <a14:foregroundMark x1="62500" y1="43333" x2="62187" y2="45208"/>
                        <a14:foregroundMark x1="62813" y1="38542" x2="62187" y2="45417"/>
                        <a14:backgroundMark x1="53750" y1="21458" x2="56406" y2="50833"/>
                        <a14:backgroundMark x1="56406" y1="50833" x2="57031" y2="13958"/>
                        <a14:backgroundMark x1="44063" y1="10754" x2="50938" y2="27917"/>
                        <a14:backgroundMark x1="50938" y1="27917" x2="50000" y2="38750"/>
                        <a14:backgroundMark x1="50000" y1="38750" x2="51563" y2="50208"/>
                        <a14:backgroundMark x1="51563" y1="50208" x2="59219" y2="53750"/>
                        <a14:backgroundMark x1="59312" y1="40239" x2="59375" y2="31250"/>
                        <a14:backgroundMark x1="59277" y1="45329" x2="59280" y2="44949"/>
                        <a14:backgroundMark x1="59219" y1="53750" x2="59263" y2="47455"/>
                        <a14:backgroundMark x1="59375" y1="31250" x2="62500" y2="21458"/>
                        <a14:backgroundMark x1="62500" y1="21458" x2="63125" y2="208"/>
                        <a14:backgroundMark x1="37656" y1="9792" x2="34063" y2="79375"/>
                        <a14:backgroundMark x1="34063" y1="79375" x2="32813" y2="82708"/>
                        <a14:backgroundMark x1="48906" y1="72708" x2="57188" y2="73750"/>
                        <a14:backgroundMark x1="57188" y1="73750" x2="56875" y2="84583"/>
                        <a14:backgroundMark x1="56875" y1="84583" x2="49844" y2="78750"/>
                        <a14:backgroundMark x1="49844" y1="78750" x2="48281" y2="74167"/>
                        <a14:backgroundMark x1="48750" y1="51042" x2="55313" y2="57708"/>
                        <a14:backgroundMark x1="55313" y1="57708" x2="61649" y2="53667"/>
                        <a14:backgroundMark x1="68594" y1="25208" x2="72031" y2="15625"/>
                        <a14:backgroundMark x1="72031" y1="15625" x2="71094" y2="7917"/>
                        <a14:backgroundMark x1="72344" y1="10417" x2="76563" y2="85833"/>
                        <a14:backgroundMark x1="54375" y1="84167" x2="54688" y2="93750"/>
                        <a14:backgroundMark x1="31719" y1="89792" x2="32969" y2="96458"/>
                        <a14:backgroundMark x1="30625" y1="7083" x2="38750" y2="6875"/>
                        <a14:backgroundMark x1="38750" y1="6875" x2="38906" y2="6667"/>
                        <a14:backgroundMark x1="31875" y1="6458" x2="39844" y2="6250"/>
                        <a14:backgroundMark x1="39844" y1="6250" x2="48125" y2="7500"/>
                        <a14:backgroundMark x1="48125" y1="7500" x2="56250" y2="6458"/>
                        <a14:backgroundMark x1="56250" y1="6458" x2="62344" y2="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8" y="3934705"/>
            <a:ext cx="4767309" cy="289190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44CA57-467D-40B7-B11C-78A19E3C8A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02" b="97899" l="6867" r="97425">
                        <a14:foregroundMark x1="8584" y1="9244" x2="8155" y2="84454"/>
                        <a14:foregroundMark x1="8155" y1="84454" x2="13305" y2="74370"/>
                        <a14:foregroundMark x1="13305" y1="74370" x2="12876" y2="13866"/>
                        <a14:foregroundMark x1="12876" y1="13866" x2="10300" y2="13025"/>
                        <a14:foregroundMark x1="9871" y1="88235" x2="16738" y2="88655"/>
                        <a14:foregroundMark x1="7725" y1="90756" x2="18026" y2="91176"/>
                        <a14:foregroundMark x1="18026" y1="91176" x2="18455" y2="91176"/>
                        <a14:foregroundMark x1="7296" y1="93697" x2="17597" y2="93697"/>
                        <a14:foregroundMark x1="17597" y1="93697" x2="18026" y2="92857"/>
                        <a14:foregroundMark x1="7296" y1="94958" x2="16738" y2="95798"/>
                        <a14:foregroundMark x1="77682" y1="47059" x2="88841" y2="47059"/>
                        <a14:foregroundMark x1="88841" y1="47059" x2="92704" y2="58403"/>
                        <a14:foregroundMark x1="92704" y1="58403" x2="89700" y2="81092"/>
                        <a14:foregroundMark x1="89700" y1="81092" x2="92704" y2="91597"/>
                        <a14:foregroundMark x1="92704" y1="91597" x2="97854" y2="31092"/>
                        <a14:foregroundMark x1="97854" y1="31092" x2="94421" y2="8403"/>
                        <a14:foregroundMark x1="94421" y1="8403" x2="88841" y2="19328"/>
                        <a14:foregroundMark x1="88841" y1="19328" x2="87983" y2="44538"/>
                        <a14:foregroundMark x1="90987" y1="5042" x2="98283" y2="13025"/>
                        <a14:foregroundMark x1="98283" y1="13025" x2="97854" y2="87395"/>
                        <a14:foregroundMark x1="7725" y1="7983" x2="16738" y2="7563"/>
                        <a14:foregroundMark x1="51931" y1="26891" x2="51073" y2="28151"/>
                        <a14:foregroundMark x1="52504" y1="26050" x2="51931" y2="26891"/>
                        <a14:foregroundMark x1="52790" y1="25630" x2="52504" y2="26050"/>
                        <a14:foregroundMark x1="45922" y1="26891" x2="45064" y2="28151"/>
                        <a14:foregroundMark x1="46495" y1="26050" x2="45922" y2="26891"/>
                        <a14:foregroundMark x1="46781" y1="25630" x2="46495" y2="26050"/>
                        <a14:foregroundMark x1="47067" y1="25210" x2="46781" y2="25630"/>
                        <a14:foregroundMark x1="47639" y1="24370" x2="47067" y2="25210"/>
                        <a14:foregroundMark x1="54514" y1="13438" x2="54077" y2="13866"/>
                        <a14:foregroundMark x1="57511" y1="10504" x2="57293" y2="10717"/>
                        <a14:foregroundMark x1="57940" y1="10084" x2="57511" y2="10504"/>
                        <a14:foregroundMark x1="46860" y1="16387" x2="45494" y2="18487"/>
                        <a14:foregroundMark x1="47952" y1="14707" x2="46860" y2="16387"/>
                        <a14:foregroundMark x1="46781" y1="5042" x2="49356" y2="5462"/>
                        <a14:foregroundMark x1="46781" y1="4202" x2="46781" y2="4202"/>
                        <a14:foregroundMark x1="54506" y1="10924" x2="56652" y2="9664"/>
                        <a14:foregroundMark x1="45494" y1="23529" x2="45494" y2="23529"/>
                        <a14:foregroundMark x1="45494" y1="23529" x2="45494" y2="23529"/>
                        <a14:foregroundMark x1="8155" y1="97899" x2="14592" y2="96639"/>
                        <a14:backgroundMark x1="57082" y1="11765" x2="57082" y2="10924"/>
                        <a14:backgroundMark x1="56223" y1="10924" x2="56652" y2="13025"/>
                        <a14:backgroundMark x1="46352" y1="16387" x2="46352" y2="16387"/>
                        <a14:backgroundMark x1="46781" y1="25630" x2="46781" y2="25630"/>
                        <a14:backgroundMark x1="52790" y1="26891" x2="52790" y2="26891"/>
                        <a14:backgroundMark x1="52790" y1="25630" x2="52790" y2="25630"/>
                        <a14:backgroundMark x1="52790" y1="26050" x2="52790" y2="26050"/>
                        <a14:backgroundMark x1="58798" y1="10504" x2="58798" y2="10504"/>
                        <a14:backgroundMark x1="58798" y1="10084" x2="58798" y2="10084"/>
                        <a14:backgroundMark x1="46352" y1="5042" x2="46352" y2="5042"/>
                        <a14:backgroundMark x1="49356" y1="5882" x2="49356" y2="5882"/>
                        <a14:backgroundMark x1="47639" y1="25210" x2="47639" y2="25210"/>
                        <a14:backgroundMark x1="44635" y1="26891" x2="44635" y2="26891"/>
                        <a14:backgroundMark x1="45494" y1="22689" x2="45494" y2="22689"/>
                        <a14:backgroundMark x1="54077" y1="10924" x2="54077" y2="10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22" y="270769"/>
            <a:ext cx="2920753" cy="366393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59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CE69D-9A5A-4775-8EF2-E29EBE799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251678" y="-338683"/>
            <a:ext cx="10178322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75DFFD-DF84-4BB4-B0DF-834618664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479039"/>
            <a:ext cx="10178322" cy="340055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1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Н</a:t>
            </a:r>
            <a:r>
              <a:rPr lang="ru-RU" sz="9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 </a:t>
            </a:r>
            <a:r>
              <a:rPr lang="ru-RU" sz="60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н</a:t>
            </a:r>
            <a:endParaRPr lang="ru-RU" sz="60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4" name="Свиток: вертикальный 3">
            <a:extLst>
              <a:ext uri="{FF2B5EF4-FFF2-40B4-BE49-F238E27FC236}">
                <a16:creationId xmlns:a16="http://schemas.microsoft.com/office/drawing/2014/main" id="{E9430447-9E0A-4203-9E8F-E7EC3B1B1F72}"/>
              </a:ext>
            </a:extLst>
          </p:cNvPr>
          <p:cNvSpPr/>
          <p:nvPr/>
        </p:nvSpPr>
        <p:spPr>
          <a:xfrm>
            <a:off x="1087120" y="802640"/>
            <a:ext cx="3789680" cy="5085083"/>
          </a:xfrm>
          <a:prstGeom prst="verticalScroll">
            <a:avLst>
              <a:gd name="adj" fmla="val 87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букве Н я,</a:t>
            </a:r>
          </a:p>
          <a:p>
            <a:pPr algn="ctr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на лесенке,</a:t>
            </a:r>
          </a:p>
          <a:p>
            <a:pPr algn="ctr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Сижу и распеваю</a:t>
            </a:r>
          </a:p>
          <a:p>
            <a:pPr algn="ctr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Песенки.</a:t>
            </a:r>
          </a:p>
          <a:p>
            <a:pPr algn="ctr"/>
            <a:endParaRPr lang="ru-RU" dirty="0"/>
          </a:p>
        </p:txBody>
      </p:sp>
      <p:sp>
        <p:nvSpPr>
          <p:cNvPr id="6" name="Свиток: вертикальный 5">
            <a:extLst>
              <a:ext uri="{FF2B5EF4-FFF2-40B4-BE49-F238E27FC236}">
                <a16:creationId xmlns:a16="http://schemas.microsoft.com/office/drawing/2014/main" id="{7E0265D7-3F60-415B-9F2E-F0BFA7A36C6E}"/>
              </a:ext>
            </a:extLst>
          </p:cNvPr>
          <p:cNvSpPr/>
          <p:nvPr/>
        </p:nvSpPr>
        <p:spPr>
          <a:xfrm>
            <a:off x="8097520" y="802640"/>
            <a:ext cx="3789680" cy="5085083"/>
          </a:xfrm>
          <a:prstGeom prst="verticalScroll">
            <a:avLst>
              <a:gd name="adj" fmla="val 92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Вот буква Н – её запомнить просто,</a:t>
            </a:r>
          </a:p>
          <a:p>
            <a:pPr algn="ctr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Две палки равные по росту.</a:t>
            </a:r>
          </a:p>
          <a:p>
            <a:pPr algn="ctr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перекладина одна</a:t>
            </a:r>
          </a:p>
          <a:p>
            <a:pPr algn="ctr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Посередине всем видна. </a:t>
            </a:r>
          </a:p>
        </p:txBody>
      </p:sp>
    </p:spTree>
    <p:extLst>
      <p:ext uri="{BB962C8B-B14F-4D97-AF65-F5344CB8AC3E}">
        <p14:creationId xmlns:p14="http://schemas.microsoft.com/office/powerpoint/2010/main" val="2222709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89F459-24D4-4C2A-B1FE-2D6504840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529" y="161261"/>
            <a:ext cx="8955157" cy="6535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654AD-1675-4C02-9F4A-8DF197CA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929" y="-427383"/>
            <a:ext cx="8187071" cy="8945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DC09D3-5649-489F-8F11-4F1F72247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934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E30A7-8BEA-4E2F-92FD-1C2CB9743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3A22815-4ED9-423E-AAF8-65F763EE5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4" b="99699" l="8778" r="90556">
                        <a14:foregroundMark x1="58667" y1="16416" x2="25667" y2="10392"/>
                        <a14:foregroundMark x1="25667" y1="10392" x2="24222" y2="10693"/>
                        <a14:foregroundMark x1="17000" y1="5271" x2="26667" y2="2560"/>
                        <a14:foregroundMark x1="26667" y1="2560" x2="36667" y2="3765"/>
                        <a14:foregroundMark x1="36667" y1="3765" x2="41778" y2="7831"/>
                        <a14:foregroundMark x1="8778" y1="22590" x2="11556" y2="22590"/>
                        <a14:foregroundMark x1="90556" y1="62349" x2="89667" y2="65813"/>
                        <a14:foregroundMark x1="25758" y1="94708" x2="25889" y2="95030"/>
                        <a14:foregroundMark x1="23556" y1="89307" x2="24438" y2="91470"/>
                        <a14:foregroundMark x1="27172" y1="94099" x2="32778" y2="80873"/>
                        <a14:foregroundMark x1="24111" y1="87801" x2="23556" y2="89006"/>
                        <a14:foregroundMark x1="41778" y1="57982" x2="37778" y2="68223"/>
                        <a14:foregroundMark x1="23222" y1="99699" x2="24222" y2="97741"/>
                        <a14:backgroundMark x1="23667" y1="93524" x2="25000" y2="92771"/>
                        <a14:backgroundMark x1="25000" y1="92771" x2="24667" y2="94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612" y="382385"/>
            <a:ext cx="3623550" cy="2866159"/>
          </a:xfrm>
          <a:effectLst>
            <a:glow rad="1016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9F0023-FDBF-4C07-B124-C0036B28F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5" b="92609" l="10000" r="90000">
                        <a14:foregroundMark x1="50222" y1="6304" x2="55778" y2="5652"/>
                        <a14:foregroundMark x1="55778" y1="5652" x2="65889" y2="8913"/>
                        <a14:foregroundMark x1="38000" y1="91522" x2="43333" y2="92609"/>
                        <a14:foregroundMark x1="43333" y1="92609" x2="53333" y2="87826"/>
                        <a14:foregroundMark x1="24222" y1="38261" x2="24222" y2="36957"/>
                        <a14:foregroundMark x1="24222" y1="36957" x2="24222" y2="36957"/>
                        <a14:foregroundMark x1="24222" y1="36957" x2="19556" y2="42391"/>
                        <a14:foregroundMark x1="19556" y1="42391" x2="19444" y2="42391"/>
                        <a14:foregroundMark x1="20000" y1="40217" x2="22667" y2="37609"/>
                        <a14:foregroundMark x1="18556" y1="66087" x2="22889" y2="68913"/>
                        <a14:backgroundMark x1="21111" y1="58043" x2="24111" y2="60652"/>
                        <a14:backgroundMark x1="24889" y1="61304" x2="25667" y2="61087"/>
                        <a14:backgroundMark x1="20333" y1="58913" x2="20333" y2="57174"/>
                        <a14:backgroundMark x1="65000" y1="91739" x2="70222" y2="88913"/>
                        <a14:backgroundMark x1="70222" y1="88913" x2="75556" y2="88696"/>
                        <a14:backgroundMark x1="75556" y1="88696" x2="75778" y2="88261"/>
                        <a14:backgroundMark x1="50333" y1="96304" x2="50222" y2="95435"/>
                        <a14:backgroundMark x1="55111" y1="79783" x2="56667" y2="80435"/>
                        <a14:backgroundMark x1="54556" y1="80652" x2="56000" y2="82174"/>
                        <a14:backgroundMark x1="56222" y1="77174" x2="56333" y2="76957"/>
                        <a14:backgroundMark x1="87333" y1="42609" x2="87333" y2="42609"/>
                        <a14:backgroundMark x1="63556" y1="65652" x2="66889" y2="73043"/>
                        <a14:backgroundMark x1="66889" y1="73043" x2="66889" y2="73043"/>
                        <a14:backgroundMark x1="63222" y1="63696" x2="66111" y2="70870"/>
                        <a14:backgroundMark x1="61111" y1="78478" x2="64778" y2="76957"/>
                        <a14:backgroundMark x1="76444" y1="72609" x2="85111" y2="67609"/>
                        <a14:backgroundMark x1="77333" y1="38261" x2="78000" y2="48043"/>
                        <a14:backgroundMark x1="78000" y1="48043" x2="78556" y2="49565"/>
                        <a14:backgroundMark x1="21000" y1="57391" x2="21000" y2="57826"/>
                        <a14:backgroundMark x1="18778" y1="37609" x2="19218" y2="37549"/>
                        <a14:backgroundMark x1="24778" y1="33261" x2="27000" y2="34565"/>
                        <a14:backgroundMark x1="31778" y1="77391" x2="30444" y2="76087"/>
                        <a14:backgroundMark x1="24667" y1="71739" x2="27000" y2="73478"/>
                        <a14:backgroundMark x1="69556" y1="1957" x2="76778" y2="30435"/>
                        <a14:backgroundMark x1="71444" y1="13043" x2="76111" y2="33043"/>
                        <a14:backgroundMark x1="16667" y1="82174" x2="16667" y2="82174"/>
                        <a14:backgroundMark x1="16667" y1="82174" x2="16667" y2="82174"/>
                        <a14:backgroundMark x1="34778" y1="33261" x2="40444" y2="28696"/>
                        <a14:backgroundMark x1="46444" y1="9783" x2="46111" y2="20000"/>
                        <a14:backgroundMark x1="46111" y1="20000" x2="45778" y2="20870"/>
                        <a14:backgroundMark x1="71000" y1="13913" x2="76111" y2="32174"/>
                        <a14:backgroundMark x1="76111" y1="32174" x2="76667" y2="37826"/>
                        <a14:backgroundMark x1="22429" y1="70038" x2="32667" y2="77391"/>
                        <a14:backgroundMark x1="15111" y1="64783" x2="18186" y2="66991"/>
                        <a14:backgroundMark x1="43444" y1="99348" x2="48444" y2="97174"/>
                        <a14:backgroundMark x1="48444" y1="97174" x2="50444" y2="94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47" y="382385"/>
            <a:ext cx="4441339" cy="261768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708654-1636-425A-9BCD-51C01E473D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111" r="92889">
                        <a14:foregroundMark x1="38889" y1="50000" x2="16444" y2="58125"/>
                        <a14:foregroundMark x1="6333" y1="60375" x2="12778" y2="59625"/>
                        <a14:foregroundMark x1="12778" y1="59625" x2="12889" y2="59625"/>
                        <a14:foregroundMark x1="90333" y1="26625" x2="92667" y2="33375"/>
                        <a14:foregroundMark x1="92667" y1="33375" x2="89444" y2="37500"/>
                        <a14:foregroundMark x1="92889" y1="66500" x2="92444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3887">
            <a:off x="1786291" y="3557072"/>
            <a:ext cx="3243037" cy="285282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120855-22E1-48F3-B9A0-A9ED6CB4C9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96" b="95608" l="10000" r="90000">
                        <a14:foregroundMark x1="29186" y1="14273" x2="20233" y2="17383"/>
                        <a14:foregroundMark x1="20233" y1="17383" x2="39070" y2="10522"/>
                        <a14:foregroundMark x1="39070" y1="10522" x2="48837" y2="8783"/>
                        <a14:foregroundMark x1="48837" y1="8783" x2="56977" y2="13815"/>
                        <a14:foregroundMark x1="56977" y1="13815" x2="58721" y2="18390"/>
                        <a14:foregroundMark x1="39651" y1="9149" x2="48372" y2="6862"/>
                        <a14:foregroundMark x1="48372" y1="6862" x2="57791" y2="6587"/>
                        <a14:foregroundMark x1="57791" y1="6587" x2="58953" y2="8692"/>
                        <a14:foregroundMark x1="17674" y1="13998" x2="14186" y2="20769"/>
                        <a14:foregroundMark x1="14186" y1="20769" x2="18256" y2="34767"/>
                        <a14:foregroundMark x1="18256" y1="34767" x2="22442" y2="42086"/>
                        <a14:foregroundMark x1="34884" y1="16560" x2="45349" y2="15188"/>
                        <a14:foregroundMark x1="45349" y1="15188" x2="46279" y2="15188"/>
                        <a14:foregroundMark x1="62907" y1="18481" x2="64651" y2="25892"/>
                        <a14:foregroundMark x1="64651" y1="25892" x2="77791" y2="54254"/>
                        <a14:foregroundMark x1="77791" y1="54254" x2="84302" y2="78866"/>
                        <a14:foregroundMark x1="22791" y1="41903" x2="41512" y2="90668"/>
                        <a14:foregroundMark x1="41512" y1="90668" x2="54186" y2="91400"/>
                        <a14:foregroundMark x1="54186" y1="91400" x2="83605" y2="80695"/>
                        <a14:foregroundMark x1="83605" y1="80695" x2="85233" y2="78866"/>
                        <a14:foregroundMark x1="37558" y1="86093" x2="39302" y2="92864"/>
                        <a14:foregroundMark x1="39302" y1="92864" x2="48488" y2="95608"/>
                        <a14:foregroundMark x1="48488" y1="95608" x2="53721" y2="94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135" y="3035227"/>
            <a:ext cx="2889742" cy="379228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379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20EF7C3-CA4C-4114-BBBF-4AAE41CA4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FDFB8DD-CDBB-4745-928F-90090EBA2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7F35F2-681C-4729-B920-486F8CC95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2" b="95053" l="5366" r="95976">
                        <a14:foregroundMark x1="26463" y1="10294" x2="26463" y2="10294"/>
                        <a14:foregroundMark x1="13902" y1="10695" x2="19024" y2="6283"/>
                        <a14:foregroundMark x1="19024" y1="6283" x2="25732" y2="4278"/>
                        <a14:foregroundMark x1="25732" y1="4278" x2="31951" y2="6551"/>
                        <a14:foregroundMark x1="31951" y1="6551" x2="32805" y2="7219"/>
                        <a14:foregroundMark x1="20366" y1="3476" x2="26707" y2="2139"/>
                        <a14:foregroundMark x1="26707" y1="2139" x2="30854" y2="4144"/>
                        <a14:foregroundMark x1="9634" y1="14973" x2="6098" y2="21123"/>
                        <a14:foregroundMark x1="6098" y1="21123" x2="5610" y2="28209"/>
                        <a14:foregroundMark x1="5610" y1="28209" x2="9024" y2="35027"/>
                        <a14:foregroundMark x1="9024" y1="35027" x2="14878" y2="36631"/>
                        <a14:foregroundMark x1="4878" y1="39706" x2="5366" y2="25401"/>
                        <a14:foregroundMark x1="5366" y1="25401" x2="8415" y2="17914"/>
                        <a14:foregroundMark x1="90732" y1="11096" x2="92927" y2="17781"/>
                        <a14:foregroundMark x1="92927" y1="17781" x2="92683" y2="18984"/>
                        <a14:foregroundMark x1="96098" y1="21791" x2="97927" y2="28877"/>
                        <a14:foregroundMark x1="97927" y1="28877" x2="95976" y2="43048"/>
                        <a14:foregroundMark x1="95976" y1="43048" x2="94878" y2="43316"/>
                        <a14:foregroundMark x1="21341" y1="89840" x2="26341" y2="94786"/>
                        <a14:foregroundMark x1="26341" y1="94786" x2="30122" y2="89305"/>
                        <a14:foregroundMark x1="59390" y1="95053" x2="61951" y2="95053"/>
                        <a14:backgroundMark x1="27805" y1="13904" x2="27317" y2="13770"/>
                        <a14:backgroundMark x1="83537" y1="12032" x2="78415" y2="15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896" y="1342378"/>
            <a:ext cx="5220920" cy="456312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0B58F2FB-CDDA-4B4C-90E6-53B96A746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844" l="3711" r="96094">
                        <a14:foregroundMark x1="33789" y1="49707" x2="27930" y2="61914"/>
                        <a14:foregroundMark x1="27930" y1="61914" x2="40527" y2="60449"/>
                        <a14:foregroundMark x1="40527" y1="60449" x2="48730" y2="55078"/>
                        <a14:foregroundMark x1="49121" y1="16992" x2="44922" y2="26855"/>
                        <a14:foregroundMark x1="44922" y1="26855" x2="58594" y2="26367"/>
                        <a14:foregroundMark x1="58594" y1="26367" x2="62695" y2="35742"/>
                        <a14:foregroundMark x1="62695" y1="35742" x2="80762" y2="40820"/>
                        <a14:foregroundMark x1="90625" y1="31348" x2="95508" y2="40234"/>
                        <a14:foregroundMark x1="95508" y1="40234" x2="92676" y2="51465"/>
                        <a14:foregroundMark x1="92676" y1="51465" x2="89551" y2="55078"/>
                        <a14:foregroundMark x1="95898" y1="34766" x2="96094" y2="45508"/>
                        <a14:foregroundMark x1="96094" y1="45508" x2="95215" y2="47949"/>
                        <a14:foregroundMark x1="3711" y1="56152" x2="6055" y2="58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31564"/>
            <a:ext cx="4984750" cy="4984750"/>
          </a:xfrm>
          <a:effectLst>
            <a:glow rad="1016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83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DD7B82-5B04-4491-AEEF-A3E45B993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160" y="1073888"/>
            <a:ext cx="7609840" cy="45207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9CF7FF-43D8-490E-A326-256B48ED7C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B82149-459E-461C-83B3-1726DB3FA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18" y="1545343"/>
            <a:ext cx="4764382" cy="389639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E1F301-6814-4C8E-BE3A-A3608F944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95812" l="2826" r="96522">
                        <a14:foregroundMark x1="14130" y1="64791" x2="6196" y2="58770"/>
                        <a14:foregroundMark x1="6196" y1="58770" x2="4674" y2="70942"/>
                        <a14:foregroundMark x1="4674" y1="70942" x2="9239" y2="78927"/>
                        <a14:foregroundMark x1="21739" y1="90445" x2="38043" y2="95419"/>
                        <a14:foregroundMark x1="38043" y1="95419" x2="46848" y2="95942"/>
                        <a14:foregroundMark x1="46848" y1="95942" x2="66848" y2="91230"/>
                        <a14:foregroundMark x1="94022" y1="33115" x2="96630" y2="45419"/>
                        <a14:foregroundMark x1="96630" y1="45419" x2="89457" y2="61911"/>
                        <a14:foregroundMark x1="91957" y1="5105" x2="93152" y2="3141"/>
                        <a14:foregroundMark x1="93152" y1="3141" x2="92391" y2="3534"/>
                        <a14:foregroundMark x1="3696" y1="54974" x2="3696" y2="54974"/>
                        <a14:foregroundMark x1="3696" y1="54974" x2="2826" y2="59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14" y="1827301"/>
            <a:ext cx="4515242" cy="333248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552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D6D8AD1D-35F4-4721-8E32-11B4717CA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3242929" y="-363983"/>
            <a:ext cx="8187071" cy="8877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D1F1158F-EDC2-4E6F-8921-D0236AA276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5861F9-2F7B-4B2C-B6B1-592D49B6F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5" b="97826" l="10000" r="90000">
                        <a14:foregroundMark x1="23478" y1="5543" x2="33370" y2="15761"/>
                        <a14:foregroundMark x1="33370" y1="15761" x2="26413" y2="13043"/>
                        <a14:foregroundMark x1="26413" y1="13043" x2="24783" y2="11087"/>
                        <a14:foregroundMark x1="39457" y1="89457" x2="44239" y2="94674"/>
                        <a14:foregroundMark x1="44239" y1="94674" x2="51630" y2="94022"/>
                        <a14:foregroundMark x1="51630" y1="94022" x2="58478" y2="89348"/>
                        <a14:foregroundMark x1="45000" y1="97717" x2="50000" y2="97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674" y="1730781"/>
            <a:ext cx="4394448" cy="34290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09BCAB-68DD-4059-9DE8-AC753F1EF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908" y="1292167"/>
            <a:ext cx="5444200" cy="42736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6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F3A563-D781-48B4-9B2D-5F0BFB835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C58C4E-70BF-4D4F-AE5B-E413AEBCC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0050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9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     ну       </a:t>
            </a:r>
            <a:r>
              <a:rPr lang="ru-RU" sz="9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нэ</a:t>
            </a:r>
            <a:endParaRPr lang="ru-RU" sz="9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9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     </a:t>
            </a:r>
            <a:r>
              <a:rPr lang="ru-RU" sz="9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9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ни</a:t>
            </a:r>
          </a:p>
        </p:txBody>
      </p:sp>
    </p:spTree>
    <p:extLst>
      <p:ext uri="{BB962C8B-B14F-4D97-AF65-F5344CB8AC3E}">
        <p14:creationId xmlns:p14="http://schemas.microsoft.com/office/powerpoint/2010/main" val="3840358433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229</TotalTime>
  <Words>51</Words>
  <Application>Microsoft Office PowerPoint</Application>
  <PresentationFormat>Широкоэкранный</PresentationFormat>
  <Paragraphs>16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Bahnschrift Light SemiCondensed</vt:lpstr>
      <vt:lpstr>Corbel</vt:lpstr>
      <vt:lpstr>Gill Sans MT</vt:lpstr>
      <vt:lpstr>Impact</vt:lpstr>
      <vt:lpstr>Эмблема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Помоги найти животных и назови места</dc:title>
  <dc:creator>Пользователь</dc:creator>
  <cp:lastModifiedBy>Пользователь</cp:lastModifiedBy>
  <cp:revision>26</cp:revision>
  <dcterms:created xsi:type="dcterms:W3CDTF">2023-11-11T11:52:58Z</dcterms:created>
  <dcterms:modified xsi:type="dcterms:W3CDTF">2023-11-13T14:24:11Z</dcterms:modified>
</cp:coreProperties>
</file>